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0.44946236559139779</c:v>
                </c:pt>
                <c:pt idx="1">
                  <c:v>0.54408602150537633</c:v>
                </c:pt>
                <c:pt idx="2">
                  <c:v>0</c:v>
                </c:pt>
                <c:pt idx="3">
                  <c:v>6.4516129032258056E-3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Sheet1!$G$2:$G$4</c:f>
              <c:numCache>
                <c:formatCode>0.0;;</c:formatCode>
                <c:ptCount val="3"/>
                <c:pt idx="0">
                  <c:v>6.3076315297414558</c:v>
                </c:pt>
                <c:pt idx="1">
                  <c:v>6.3036269495033608</c:v>
                </c:pt>
                <c:pt idx="2">
                  <c:v>6.0611753023874773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3.6923684702585442</c:v>
                </c:pt>
                <c:pt idx="1">
                  <c:v>3.6963730504966392</c:v>
                </c:pt>
                <c:pt idx="2">
                  <c:v>3.9388246976125227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Sheet1!$G$2:$G$4</c:f>
              <c:numCache>
                <c:formatCode>0.0;;</c:formatCode>
                <c:ptCount val="3"/>
                <c:pt idx="0">
                  <c:v>8.4571234189630822</c:v>
                </c:pt>
                <c:pt idx="1">
                  <c:v>8.2691548086214262</c:v>
                </c:pt>
                <c:pt idx="2">
                  <c:v>8.7293006801998771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1.5428765810369178</c:v>
                </c:pt>
                <c:pt idx="1">
                  <c:v>1.7308451913785738</c:v>
                </c:pt>
                <c:pt idx="2">
                  <c:v>1.2706993198001229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Sheet1!$G$2:$G$4</c:f>
              <c:numCache>
                <c:formatCode>0.0;;</c:formatCode>
                <c:ptCount val="3"/>
                <c:pt idx="0">
                  <c:v>8.9992358824519076</c:v>
                </c:pt>
                <c:pt idx="1">
                  <c:v>8.8901817443640425</c:v>
                </c:pt>
                <c:pt idx="2">
                  <c:v>8.9394817894664715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1.0007641175480924</c:v>
                </c:pt>
                <c:pt idx="1">
                  <c:v>1.1098182556359575</c:v>
                </c:pt>
                <c:pt idx="2">
                  <c:v>1.0605182105335285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Sheet1!$G$2:$G$4</c:f>
              <c:numCache>
                <c:formatCode>0.0;;</c:formatCode>
                <c:ptCount val="3"/>
                <c:pt idx="0">
                  <c:v>3.7736195152718301</c:v>
                </c:pt>
                <c:pt idx="1">
                  <c:v>3.655831724916597</c:v>
                </c:pt>
                <c:pt idx="2">
                  <c:v>3.6490862477997248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6.2263804847281694</c:v>
                </c:pt>
                <c:pt idx="1">
                  <c:v>6.344168275083403</c:v>
                </c:pt>
                <c:pt idx="2">
                  <c:v>6.3509137522002757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Royal Shrewsbury Hospital (51)</c:v>
                </c:pt>
                <c:pt idx="2">
                  <c:v>The Princess Royal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Royal Shrewsbury Hospital (51)</c:v>
                </c:pt>
                <c:pt idx="2">
                  <c:v>The Princess Royal Hospital (44)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Royal Shrewsbury Hospital (51)</c:v>
                </c:pt>
                <c:pt idx="2">
                  <c:v>The Princess Royal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Royal Shrewsbury Hospital (51)</c:v>
                </c:pt>
                <c:pt idx="2">
                  <c:v>The Princess Royal Hospital (44)</c:v>
                </c:pt>
              </c:strCache>
            </c:strRef>
          </c:cat>
          <c:val>
            <c:numRef>
              <c:f>Sheet1!$G$2:$G$4</c:f>
              <c:numCache>
                <c:formatCode>0.0;;</c:formatCode>
                <c:ptCount val="3"/>
                <c:pt idx="0">
                  <c:v>6.2464732774362277</c:v>
                </c:pt>
                <c:pt idx="1">
                  <c:v>6.1827129547159396</c:v>
                </c:pt>
                <c:pt idx="2">
                  <c:v>6.3942473648250777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Royal Shrewsbury Hospital (51)</c:v>
                </c:pt>
                <c:pt idx="2">
                  <c:v>The Princess Royal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Royal Shrewsbury Hospital (51)</c:v>
                </c:pt>
                <c:pt idx="2">
                  <c:v>The Princess Royal Hospital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(95)</c:v>
                </c:pt>
                <c:pt idx="1">
                  <c:v>Royal Shrewsbury Hospital (51)</c:v>
                </c:pt>
                <c:pt idx="2">
                  <c:v>The Princess Royal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3.7535267225637723</c:v>
                </c:pt>
                <c:pt idx="1">
                  <c:v>3.8172870452840604</c:v>
                </c:pt>
                <c:pt idx="2">
                  <c:v>3.6057526351749223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Royal Shrewsbury Hospital (259)</c:v>
                </c:pt>
                <c:pt idx="2">
                  <c:v>The Princess Royal Hospital (195)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Royal Shrewsbury Hospital (259)</c:v>
                </c:pt>
                <c:pt idx="2">
                  <c:v>The Princess Royal Hospital (195)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Royal Shrewsbury Hospital (259)</c:v>
                </c:pt>
                <c:pt idx="2">
                  <c:v>The Princess Royal Hospital (195)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Royal Shrewsbury Hospital (259)</c:v>
                </c:pt>
                <c:pt idx="2">
                  <c:v>The Princess Royal Hospital (195)</c:v>
                </c:pt>
              </c:strCache>
            </c:strRef>
          </c:cat>
          <c:val>
            <c:numRef>
              <c:f>Sheet1!$G$2:$G$4</c:f>
              <c:numCache>
                <c:formatCode>0.0;;</c:formatCode>
                <c:ptCount val="3"/>
                <c:pt idx="0">
                  <c:v>8.8336438188738775</c:v>
                </c:pt>
                <c:pt idx="1">
                  <c:v>8.742956285536021</c:v>
                </c:pt>
                <c:pt idx="2">
                  <c:v>8.9795594566314492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Royal Shrewsbury Hospital (259)</c:v>
                </c:pt>
                <c:pt idx="2">
                  <c:v>The Princess Royal Hospital (195)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Royal Shrewsbury Hospital (259)</c:v>
                </c:pt>
                <c:pt idx="2">
                  <c:v>The Princess Royal Hospital (195)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(454)</c:v>
                </c:pt>
                <c:pt idx="1">
                  <c:v>Royal Shrewsbury Hospital (259)</c:v>
                </c:pt>
                <c:pt idx="2">
                  <c:v>The Princess Royal Hospital (195)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1.1663561811261225</c:v>
                </c:pt>
                <c:pt idx="1">
                  <c:v>1.257043714463979</c:v>
                </c:pt>
                <c:pt idx="2">
                  <c:v>1.0204405433685508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Royal Shrewsbury Hospital (174)</c:v>
                </c:pt>
                <c:pt idx="2">
                  <c:v>The Princess Royal Hospital (128)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Royal Shrewsbury Hospital (174)</c:v>
                </c:pt>
                <c:pt idx="2">
                  <c:v>The Princess Royal Hospital (128)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Royal Shrewsbury Hospital (174)</c:v>
                </c:pt>
                <c:pt idx="2">
                  <c:v>The Princess Royal Hospital (128)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Royal Shrewsbury Hospital (174)</c:v>
                </c:pt>
                <c:pt idx="2">
                  <c:v>The Princess Royal Hospital (128)</c:v>
                </c:pt>
              </c:strCache>
            </c:strRef>
          </c:cat>
          <c:val>
            <c:numRef>
              <c:f>Sheet1!$G$2:$G$4</c:f>
              <c:numCache>
                <c:formatCode>0.0;;</c:formatCode>
                <c:ptCount val="3"/>
                <c:pt idx="0">
                  <c:v>7.8577171721009336</c:v>
                </c:pt>
                <c:pt idx="1">
                  <c:v>7.6543260430745974</c:v>
                </c:pt>
                <c:pt idx="2">
                  <c:v>8.0415084087491984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Royal Shrewsbury Hospital (174)</c:v>
                </c:pt>
                <c:pt idx="2">
                  <c:v>The Princess Royal Hospital (128)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Royal Shrewsbury Hospital (174)</c:v>
                </c:pt>
                <c:pt idx="2">
                  <c:v>The Princess Royal Hospital (128)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Royal Shrewsbury Hospital (174)</c:v>
                </c:pt>
                <c:pt idx="2">
                  <c:v>The Princess Royal Hospital (128)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2.1422828278990664</c:v>
                </c:pt>
                <c:pt idx="1">
                  <c:v>2.3456739569254026</c:v>
                </c:pt>
                <c:pt idx="2">
                  <c:v>1.9584915912508016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Royal Shrewsbury Hospital (171)</c:v>
                </c:pt>
                <c:pt idx="2">
                  <c:v>The Princess Royal Hospital (121)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Royal Shrewsbury Hospital (171)</c:v>
                </c:pt>
                <c:pt idx="2">
                  <c:v>The Princess Royal Hospital (121)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Royal Shrewsbury Hospital (171)</c:v>
                </c:pt>
                <c:pt idx="2">
                  <c:v>The Princess Royal Hospital (121)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Royal Shrewsbury Hospital (171)</c:v>
                </c:pt>
                <c:pt idx="2">
                  <c:v>The Princess Royal Hospital (121)</c:v>
                </c:pt>
              </c:strCache>
            </c:strRef>
          </c:cat>
          <c:val>
            <c:numRef>
              <c:f>Sheet1!$G$2:$G$4</c:f>
              <c:numCache>
                <c:formatCode>0.0;;</c:formatCode>
                <c:ptCount val="3"/>
                <c:pt idx="0">
                  <c:v>8.2710803649772142</c:v>
                </c:pt>
                <c:pt idx="1">
                  <c:v>8.2936318958302344</c:v>
                </c:pt>
                <c:pt idx="2">
                  <c:v>8.035960030566768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Royal Shrewsbury Hospital (171)</c:v>
                </c:pt>
                <c:pt idx="2">
                  <c:v>The Princess Royal Hospital (121)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Royal Shrewsbury Hospital (171)</c:v>
                </c:pt>
                <c:pt idx="2">
                  <c:v>The Princess Royal Hospital (121)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(292)</c:v>
                </c:pt>
                <c:pt idx="1">
                  <c:v>Royal Shrewsbury Hospital (171)</c:v>
                </c:pt>
                <c:pt idx="2">
                  <c:v>The Princess Royal Hospital (121)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1.7289196350227858</c:v>
                </c:pt>
                <c:pt idx="1">
                  <c:v>1.7063681041697656</c:v>
                </c:pt>
                <c:pt idx="2">
                  <c:v>1.964039969433232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Royal Shrewsbury Hospital (81)</c:v>
                </c:pt>
                <c:pt idx="2">
                  <c:v>The Princess Royal Hospital (55)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Royal Shrewsbury Hospital (81)</c:v>
                </c:pt>
                <c:pt idx="2">
                  <c:v>The Princess Royal Hospital (55)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Royal Shrewsbury Hospital (81)</c:v>
                </c:pt>
                <c:pt idx="2">
                  <c:v>The Princess Royal Hospital (55)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Royal Shrewsbury Hospital (81)</c:v>
                </c:pt>
                <c:pt idx="2">
                  <c:v>The Princess Royal Hospital (55)</c:v>
                </c:pt>
              </c:strCache>
            </c:strRef>
          </c:cat>
          <c:val>
            <c:numRef>
              <c:f>Sheet1!$G$2:$G$4</c:f>
              <c:numCache>
                <c:formatCode>0.0;;</c:formatCode>
                <c:ptCount val="3"/>
                <c:pt idx="0">
                  <c:v>7.6889434363410301</c:v>
                </c:pt>
                <c:pt idx="1">
                  <c:v>7.2701682730719774</c:v>
                </c:pt>
                <c:pt idx="2">
                  <c:v>7.8451039120324566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Royal Shrewsbury Hospital (81)</c:v>
                </c:pt>
                <c:pt idx="2">
                  <c:v>The Princess Royal Hospital (55)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Royal Shrewsbury Hospital (81)</c:v>
                </c:pt>
                <c:pt idx="2">
                  <c:v>The Princess Royal Hospital (55)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(136)</c:v>
                </c:pt>
                <c:pt idx="1">
                  <c:v>Royal Shrewsbury Hospital (81)</c:v>
                </c:pt>
                <c:pt idx="2">
                  <c:v>The Princess Royal Hospital (55)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2.3110565636589699</c:v>
                </c:pt>
                <c:pt idx="1">
                  <c:v>2.7298317269280226</c:v>
                </c:pt>
                <c:pt idx="2">
                  <c:v>2.1548960879675434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Royal Shrewsbury Hospital (92)</c:v>
                </c:pt>
                <c:pt idx="2">
                  <c:v>The Princess Royal Hospital (87)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Royal Shrewsbury Hospital (92)</c:v>
                </c:pt>
                <c:pt idx="2">
                  <c:v>The Princess Royal Hospital (87)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Royal Shrewsbury Hospital (92)</c:v>
                </c:pt>
                <c:pt idx="2">
                  <c:v>The Princess Royal Hospital (87)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Royal Shrewsbury Hospital (92)</c:v>
                </c:pt>
                <c:pt idx="2">
                  <c:v>The Princess Royal Hospital (87)</c:v>
                </c:pt>
              </c:strCache>
            </c:strRef>
          </c:cat>
          <c:val>
            <c:numRef>
              <c:f>Sheet1!$G$2:$G$4</c:f>
              <c:numCache>
                <c:formatCode>0.0;;</c:formatCode>
                <c:ptCount val="3"/>
                <c:pt idx="0">
                  <c:v>6.1168030556871891</c:v>
                </c:pt>
                <c:pt idx="1">
                  <c:v>6.1063973989014428</c:v>
                </c:pt>
                <c:pt idx="2">
                  <c:v>5.8031966001394926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Royal Shrewsbury Hospital (92)</c:v>
                </c:pt>
                <c:pt idx="2">
                  <c:v>The Princess Royal Hospital (87)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Royal Shrewsbury Hospital (92)</c:v>
                </c:pt>
                <c:pt idx="2">
                  <c:v>The Princess Royal Hospital (87)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(179)</c:v>
                </c:pt>
                <c:pt idx="1">
                  <c:v>Royal Shrewsbury Hospital (92)</c:v>
                </c:pt>
                <c:pt idx="2">
                  <c:v>The Princess Royal Hospital (87)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3.8831969443128109</c:v>
                </c:pt>
                <c:pt idx="1">
                  <c:v>3.8936026010985572</c:v>
                </c:pt>
                <c:pt idx="2">
                  <c:v>4.1968033998605074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Royal Shrewsbury Hospital (237)</c:v>
                </c:pt>
                <c:pt idx="2">
                  <c:v>The Princess Royal Hospital (183)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Royal Shrewsbury Hospital (237)</c:v>
                </c:pt>
                <c:pt idx="2">
                  <c:v>The Princess Royal Hospital (183)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Royal Shrewsbury Hospital (237)</c:v>
                </c:pt>
                <c:pt idx="2">
                  <c:v>The Princess Royal Hospital (183)</c:v>
                </c:pt>
              </c:strCache>
            </c:strRef>
          </c:cat>
          <c:val>
            <c:numRef>
              <c:f>Sheet1!$F$2:$F$4</c:f>
              <c:numCache>
                <c:formatCode>0.0;;</c:formatCode>
                <c:ptCount val="3"/>
                <c:pt idx="0">
                  <c:v>0</c:v>
                </c:pt>
                <c:pt idx="1">
                  <c:v>0</c:v>
                </c:pt>
                <c:pt idx="2">
                  <c:v>9.0136673866888799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Royal Shrewsbury Hospital (237)</c:v>
                </c:pt>
                <c:pt idx="2">
                  <c:v>The Princess Royal Hospital (183)</c:v>
                </c:pt>
              </c:strCache>
            </c:strRef>
          </c:cat>
          <c:val>
            <c:numRef>
              <c:f>Sheet1!$G$2:$G$4</c:f>
              <c:numCache>
                <c:formatCode>0.0;;</c:formatCode>
                <c:ptCount val="3"/>
                <c:pt idx="0">
                  <c:v>9.1555716585237175</c:v>
                </c:pt>
                <c:pt idx="1">
                  <c:v>9.2656886493477248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Royal Shrewsbury Hospital (237)</c:v>
                </c:pt>
                <c:pt idx="2">
                  <c:v>The Princess Royal Hospital (183)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Royal Shrewsbury Hospital (237)</c:v>
                </c:pt>
                <c:pt idx="2">
                  <c:v>The Princess Royal Hospital (183)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(420)</c:v>
                </c:pt>
                <c:pt idx="1">
                  <c:v>Royal Shrewsbury Hospital (237)</c:v>
                </c:pt>
                <c:pt idx="2">
                  <c:v>The Princess Royal Hospital (183)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0.84442834147628254</c:v>
                </c:pt>
                <c:pt idx="1">
                  <c:v>0.73431135065227515</c:v>
                </c:pt>
                <c:pt idx="2">
                  <c:v>0.9863326133111201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Royal Shrewsbury Hospital (247)</c:v>
                </c:pt>
                <c:pt idx="2">
                  <c:v>The Princess Royal Hospital (181)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Royal Shrewsbury Hospital (247)</c:v>
                </c:pt>
                <c:pt idx="2">
                  <c:v>The Princess Royal Hospital (181)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Royal Shrewsbury Hospital (247)</c:v>
                </c:pt>
                <c:pt idx="2">
                  <c:v>The Princess Royal Hospital (181)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Royal Shrewsbury Hospital (247)</c:v>
                </c:pt>
                <c:pt idx="2">
                  <c:v>The Princess Royal Hospital (181)</c:v>
                </c:pt>
              </c:strCache>
            </c:strRef>
          </c:cat>
          <c:val>
            <c:numRef>
              <c:f>Sheet1!$G$2:$G$4</c:f>
              <c:numCache>
                <c:formatCode>0.0;;</c:formatCode>
                <c:ptCount val="3"/>
                <c:pt idx="0">
                  <c:v>8.3610901572084568</c:v>
                </c:pt>
                <c:pt idx="1">
                  <c:v>8.4075047214683156</c:v>
                </c:pt>
                <c:pt idx="2">
                  <c:v>8.2694108806557676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Royal Shrewsbury Hospital (247)</c:v>
                </c:pt>
                <c:pt idx="2">
                  <c:v>The Princess Royal Hospital (181)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Royal Shrewsbury Hospital (247)</c:v>
                </c:pt>
                <c:pt idx="2">
                  <c:v>The Princess Royal Hospital (181)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(428)</c:v>
                </c:pt>
                <c:pt idx="1">
                  <c:v>Royal Shrewsbury Hospital (247)</c:v>
                </c:pt>
                <c:pt idx="2">
                  <c:v>The Princess Royal Hospital (181)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1.6389098427915432</c:v>
                </c:pt>
                <c:pt idx="1">
                  <c:v>1.5924952785316844</c:v>
                </c:pt>
                <c:pt idx="2">
                  <c:v>1.7305891193442324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Royal Shrewsbury Hospital (262)</c:v>
                </c:pt>
                <c:pt idx="2">
                  <c:v>The Princess Royal Hospital (197)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Royal Shrewsbury Hospital (262)</c:v>
                </c:pt>
                <c:pt idx="2">
                  <c:v>The Princess Royal Hospital (197)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Royal Shrewsbury Hospital (262)</c:v>
                </c:pt>
                <c:pt idx="2">
                  <c:v>The Princess Royal Hospital (197)</c:v>
                </c:pt>
              </c:strCache>
            </c:strRef>
          </c:cat>
          <c:val>
            <c:numRef>
              <c:f>Sheet1!$F$2:$F$4</c:f>
              <c:numCache>
                <c:formatCode>0.0;;</c:formatCode>
                <c:ptCount val="3"/>
                <c:pt idx="0">
                  <c:v>0</c:v>
                </c:pt>
                <c:pt idx="1">
                  <c:v>0</c:v>
                </c:pt>
                <c:pt idx="2">
                  <c:v>8.6805158246052496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Royal Shrewsbury Hospital (262)</c:v>
                </c:pt>
                <c:pt idx="2">
                  <c:v>The Princess Royal Hospital (197)</c:v>
                </c:pt>
              </c:strCache>
            </c:strRef>
          </c:cat>
          <c:val>
            <c:numRef>
              <c:f>Sheet1!$G$2:$G$4</c:f>
              <c:numCache>
                <c:formatCode>0.0;;</c:formatCode>
                <c:ptCount val="3"/>
                <c:pt idx="0">
                  <c:v>8.727837147095677</c:v>
                </c:pt>
                <c:pt idx="1">
                  <c:v>8.7564041714781258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Royal Shrewsbury Hospital (262)</c:v>
                </c:pt>
                <c:pt idx="2">
                  <c:v>The Princess Royal Hospital (197)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Royal Shrewsbury Hospital (262)</c:v>
                </c:pt>
                <c:pt idx="2">
                  <c:v>The Princess Royal Hospital (197)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Royal Shrewsbury Hospital (262)</c:v>
                </c:pt>
                <c:pt idx="2">
                  <c:v>The Princess Royal Hospital (197)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1.272162852904323</c:v>
                </c:pt>
                <c:pt idx="1">
                  <c:v>1.2435958285218742</c:v>
                </c:pt>
                <c:pt idx="2">
                  <c:v>1.3194841753947504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(250)</c:v>
                </c:pt>
                <c:pt idx="2">
                  <c:v>The Princess Royal Hospital (190)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(250)</c:v>
                </c:pt>
                <c:pt idx="2">
                  <c:v>The Princess Royal Hospital (190)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(250)</c:v>
                </c:pt>
                <c:pt idx="2">
                  <c:v>The Princess Royal Hospital (190)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(250)</c:v>
                </c:pt>
                <c:pt idx="2">
                  <c:v>The Princess Royal Hospital (190)</c:v>
                </c:pt>
              </c:strCache>
            </c:strRef>
          </c:cat>
          <c:val>
            <c:numRef>
              <c:f>Sheet1!$G$2:$G$4</c:f>
              <c:numCache>
                <c:formatCode>0.0;;</c:formatCode>
                <c:ptCount val="3"/>
                <c:pt idx="0">
                  <c:v>8.3524988974149341</c:v>
                </c:pt>
                <c:pt idx="1">
                  <c:v>8.2823802971875153</c:v>
                </c:pt>
                <c:pt idx="2">
                  <c:v>8.3504132760717287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(250)</c:v>
                </c:pt>
                <c:pt idx="2">
                  <c:v>The Princess Royal Hospital (190)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(250)</c:v>
                </c:pt>
                <c:pt idx="2">
                  <c:v>The Princess Royal Hospital (190)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(250)</c:v>
                </c:pt>
                <c:pt idx="2">
                  <c:v>The Princess Royal Hospital (190)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1.6475011025850659</c:v>
                </c:pt>
                <c:pt idx="1">
                  <c:v>1.7176197028124847</c:v>
                </c:pt>
                <c:pt idx="2">
                  <c:v>1.6495867239282713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Royal Shrewsbury Hospital (247)</c:v>
                </c:pt>
                <c:pt idx="2">
                  <c:v>The Princess Royal Hospital (189)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Royal Shrewsbury Hospital (247)</c:v>
                </c:pt>
                <c:pt idx="2">
                  <c:v>The Princess Royal Hospital (189)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Royal Shrewsbury Hospital (247)</c:v>
                </c:pt>
                <c:pt idx="2">
                  <c:v>The Princess Royal Hospital (189)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Royal Shrewsbury Hospital (247)</c:v>
                </c:pt>
                <c:pt idx="2">
                  <c:v>The Princess Royal Hospital (189)</c:v>
                </c:pt>
              </c:strCache>
            </c:strRef>
          </c:cat>
          <c:val>
            <c:numRef>
              <c:f>Sheet1!$G$2:$G$4</c:f>
              <c:numCache>
                <c:formatCode>0.0;;</c:formatCode>
                <c:ptCount val="3"/>
                <c:pt idx="0">
                  <c:v>8.5722535332999499</c:v>
                </c:pt>
                <c:pt idx="1">
                  <c:v>8.5192402632969202</c:v>
                </c:pt>
                <c:pt idx="2">
                  <c:v>8.6775479281153487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Royal Shrewsbury Hospital (247)</c:v>
                </c:pt>
                <c:pt idx="2">
                  <c:v>The Princess Royal Hospital (189)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Royal Shrewsbury Hospital (247)</c:v>
                </c:pt>
                <c:pt idx="2">
                  <c:v>The Princess Royal Hospital (189)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Royal Shrewsbury Hospital (247)</c:v>
                </c:pt>
                <c:pt idx="2">
                  <c:v>The Princess Royal Hospital (189)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1.4277464667000501</c:v>
                </c:pt>
                <c:pt idx="1">
                  <c:v>1.4807597367030798</c:v>
                </c:pt>
                <c:pt idx="2">
                  <c:v>1.3224520718846513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Royal Shrewsbury Hospital (265)</c:v>
                </c:pt>
                <c:pt idx="2">
                  <c:v>The Princess Royal Hospital (196)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Royal Shrewsbury Hospital (265)</c:v>
                </c:pt>
                <c:pt idx="2">
                  <c:v>The Princess Royal Hospital (196)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Royal Shrewsbury Hospital (265)</c:v>
                </c:pt>
                <c:pt idx="2">
                  <c:v>The Princess Royal Hospital (196)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Royal Shrewsbury Hospital (265)</c:v>
                </c:pt>
                <c:pt idx="2">
                  <c:v>The Princess Royal Hospital (196)</c:v>
                </c:pt>
              </c:strCache>
            </c:strRef>
          </c:cat>
          <c:val>
            <c:numRef>
              <c:f>Sheet1!$G$2:$G$4</c:f>
              <c:numCache>
                <c:formatCode>0.0;;</c:formatCode>
                <c:ptCount val="3"/>
                <c:pt idx="0">
                  <c:v>8.9024208769678577</c:v>
                </c:pt>
                <c:pt idx="1">
                  <c:v>8.738204751553722</c:v>
                </c:pt>
                <c:pt idx="2">
                  <c:v>9.071543891964609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Royal Shrewsbury Hospital (265)</c:v>
                </c:pt>
                <c:pt idx="2">
                  <c:v>The Princess Royal Hospital (196)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Royal Shrewsbury Hospital (265)</c:v>
                </c:pt>
                <c:pt idx="2">
                  <c:v>The Princess Royal Hospital (196)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(461)</c:v>
                </c:pt>
                <c:pt idx="1">
                  <c:v>Royal Shrewsbury Hospital (265)</c:v>
                </c:pt>
                <c:pt idx="2">
                  <c:v>The Princess Royal Hospital (196)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1.0975791230321423</c:v>
                </c:pt>
                <c:pt idx="1">
                  <c:v>1.261795248446278</c:v>
                </c:pt>
                <c:pt idx="2">
                  <c:v>0.92845610803539103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Royal Shrewsbury Hospital (255)</c:v>
                </c:pt>
                <c:pt idx="2">
                  <c:v>The Princess Royal Hospital (192)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Royal Shrewsbury Hospital (255)</c:v>
                </c:pt>
                <c:pt idx="2">
                  <c:v>The Princess Royal Hospital (192)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Royal Shrewsbury Hospital (255)</c:v>
                </c:pt>
                <c:pt idx="2">
                  <c:v>The Princess Royal Hospital (192)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Royal Shrewsbury Hospital (255)</c:v>
                </c:pt>
                <c:pt idx="2">
                  <c:v>The Princess Royal Hospital (192)</c:v>
                </c:pt>
              </c:strCache>
            </c:strRef>
          </c:cat>
          <c:val>
            <c:numRef>
              <c:f>Sheet1!$G$2:$G$4</c:f>
              <c:numCache>
                <c:formatCode>0.0;;</c:formatCode>
                <c:ptCount val="3"/>
                <c:pt idx="0">
                  <c:v>8.6483103350090538</c:v>
                </c:pt>
                <c:pt idx="1">
                  <c:v>8.4357940637296842</c:v>
                </c:pt>
                <c:pt idx="2">
                  <c:v>8.8648015277199139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Royal Shrewsbury Hospital (255)</c:v>
                </c:pt>
                <c:pt idx="2">
                  <c:v>The Princess Royal Hospital (192)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Royal Shrewsbury Hospital (255)</c:v>
                </c:pt>
                <c:pt idx="2">
                  <c:v>The Princess Royal Hospital (192)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Royal Shrewsbury Hospital (255)</c:v>
                </c:pt>
                <c:pt idx="2">
                  <c:v>The Princess Royal Hospital (192)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1.3516896649909462</c:v>
                </c:pt>
                <c:pt idx="1">
                  <c:v>1.5642059362703158</c:v>
                </c:pt>
                <c:pt idx="2">
                  <c:v>1.1351984722800861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(256)</c:v>
                </c:pt>
                <c:pt idx="2">
                  <c:v>The Princess Royal Hospital (193)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(256)</c:v>
                </c:pt>
                <c:pt idx="2">
                  <c:v>The Princess Royal Hospital (193)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(256)</c:v>
                </c:pt>
                <c:pt idx="2">
                  <c:v>The Princess Royal Hospital (193)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(256)</c:v>
                </c:pt>
                <c:pt idx="2">
                  <c:v>The Princess Royal Hospital (193)</c:v>
                </c:pt>
              </c:strCache>
            </c:strRef>
          </c:cat>
          <c:val>
            <c:numRef>
              <c:f>Sheet1!$G$2:$G$4</c:f>
              <c:numCache>
                <c:formatCode>0.0;;</c:formatCode>
                <c:ptCount val="3"/>
                <c:pt idx="0">
                  <c:v>7.4962466540331532</c:v>
                </c:pt>
                <c:pt idx="1">
                  <c:v>7.2531350065180424</c:v>
                </c:pt>
                <c:pt idx="2">
                  <c:v>7.6454886800671868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(256)</c:v>
                </c:pt>
                <c:pt idx="2">
                  <c:v>The Princess Royal Hospital (193)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(256)</c:v>
                </c:pt>
                <c:pt idx="2">
                  <c:v>The Princess Royal Hospital (193)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(256)</c:v>
                </c:pt>
                <c:pt idx="2">
                  <c:v>The Princess Royal Hospital (193)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2.5037533459668468</c:v>
                </c:pt>
                <c:pt idx="1">
                  <c:v>2.7468649934819576</c:v>
                </c:pt>
                <c:pt idx="2">
                  <c:v>2.3545113199328132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Royal Shrewsbury Hospital (233)</c:v>
                </c:pt>
                <c:pt idx="2">
                  <c:v>The Princess Royal Hospital (179)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Royal Shrewsbury Hospital (233)</c:v>
                </c:pt>
                <c:pt idx="2">
                  <c:v>The Princess Royal Hospital (179)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Royal Shrewsbury Hospital (233)</c:v>
                </c:pt>
                <c:pt idx="2">
                  <c:v>The Princess Royal Hospital (179)</c:v>
                </c:pt>
              </c:strCache>
            </c:strRef>
          </c:cat>
          <c:val>
            <c:numRef>
              <c:f>Sheet1!$F$2:$F$4</c:f>
              <c:numCache>
                <c:formatCode>0.0;;</c:formatCode>
                <c:ptCount val="3"/>
                <c:pt idx="0">
                  <c:v>7.2396004260947091</c:v>
                </c:pt>
                <c:pt idx="1">
                  <c:v>7.1933771283632604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Royal Shrewsbury Hospital (233)</c:v>
                </c:pt>
                <c:pt idx="2">
                  <c:v>The Princess Royal Hospital (179)</c:v>
                </c:pt>
              </c:strCache>
            </c:strRef>
          </c:cat>
          <c:val>
            <c:numRef>
              <c:f>Sheet1!$G$2:$G$4</c:f>
              <c:numCache>
                <c:formatCode>0.0;;</c:formatCode>
                <c:ptCount val="3"/>
                <c:pt idx="0">
                  <c:v>0</c:v>
                </c:pt>
                <c:pt idx="1">
                  <c:v>0</c:v>
                </c:pt>
                <c:pt idx="2">
                  <c:v>7.3037020631892569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Royal Shrewsbury Hospital (233)</c:v>
                </c:pt>
                <c:pt idx="2">
                  <c:v>The Princess Royal Hospital (179)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Royal Shrewsbury Hospital (233)</c:v>
                </c:pt>
                <c:pt idx="2">
                  <c:v>The Princess Royal Hospital (179)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(412)</c:v>
                </c:pt>
                <c:pt idx="1">
                  <c:v>Royal Shrewsbury Hospital (233)</c:v>
                </c:pt>
                <c:pt idx="2">
                  <c:v>The Princess Royal Hospital (179)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2.7603995739052909</c:v>
                </c:pt>
                <c:pt idx="1">
                  <c:v>2.8066228716367396</c:v>
                </c:pt>
                <c:pt idx="2">
                  <c:v>2.6962979368107431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(253)</c:v>
                </c:pt>
                <c:pt idx="2">
                  <c:v>The Princess Royal Hospital (196)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(253)</c:v>
                </c:pt>
                <c:pt idx="2">
                  <c:v>The Princess Royal Hospital (196)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(253)</c:v>
                </c:pt>
                <c:pt idx="2">
                  <c:v>The Princess Royal Hospital (196)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(253)</c:v>
                </c:pt>
                <c:pt idx="2">
                  <c:v>The Princess Royal Hospital (196)</c:v>
                </c:pt>
              </c:strCache>
            </c:strRef>
          </c:cat>
          <c:val>
            <c:numRef>
              <c:f>Sheet1!$G$2:$G$4</c:f>
              <c:numCache>
                <c:formatCode>0.0;;</c:formatCode>
                <c:ptCount val="3"/>
                <c:pt idx="0">
                  <c:v>6.8216745213582994</c:v>
                </c:pt>
                <c:pt idx="1">
                  <c:v>6.8293757123393561</c:v>
                </c:pt>
                <c:pt idx="2">
                  <c:v>6.7331709384740224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(253)</c:v>
                </c:pt>
                <c:pt idx="2">
                  <c:v>The Princess Royal Hospital (196)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(253)</c:v>
                </c:pt>
                <c:pt idx="2">
                  <c:v>The Princess Royal Hospital (196)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(253)</c:v>
                </c:pt>
                <c:pt idx="2">
                  <c:v>The Princess Royal Hospital (196)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3.1783254786417006</c:v>
                </c:pt>
                <c:pt idx="1">
                  <c:v>3.1706242876606439</c:v>
                </c:pt>
                <c:pt idx="2">
                  <c:v>3.2668290615259776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5.788643872681118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(256)</c:v>
                </c:pt>
                <c:pt idx="2">
                  <c:v>The Princess Royal Hospital (196)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(256)</c:v>
                </c:pt>
                <c:pt idx="2">
                  <c:v>The Princess Royal Hospital (196)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(256)</c:v>
                </c:pt>
                <c:pt idx="2">
                  <c:v>The Princess Royal Hospital (196)</c:v>
                </c:pt>
              </c:strCache>
            </c:strRef>
          </c:cat>
          <c:val>
            <c:numRef>
              <c:f>Sheet1!$F$2:$F$4</c:f>
              <c:numCache>
                <c:formatCode>0.0;;</c:formatCode>
                <c:ptCount val="3"/>
                <c:pt idx="0">
                  <c:v>0</c:v>
                </c:pt>
                <c:pt idx="1">
                  <c:v>8.389831314046134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(256)</c:v>
                </c:pt>
                <c:pt idx="2">
                  <c:v>The Princess Royal Hospital (196)</c:v>
                </c:pt>
              </c:strCache>
            </c:strRef>
          </c:cat>
          <c:val>
            <c:numRef>
              <c:f>Sheet1!$G$2:$G$4</c:f>
              <c:numCache>
                <c:formatCode>0.0;;</c:formatCode>
                <c:ptCount val="3"/>
                <c:pt idx="0">
                  <c:v>8.5795393146780778</c:v>
                </c:pt>
                <c:pt idx="1">
                  <c:v>0</c:v>
                </c:pt>
                <c:pt idx="2">
                  <c:v>8.7171309562626327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(256)</c:v>
                </c:pt>
                <c:pt idx="2">
                  <c:v>The Princess Royal Hospital (196)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(256)</c:v>
                </c:pt>
                <c:pt idx="2">
                  <c:v>The Princess Royal Hospital (196)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(256)</c:v>
                </c:pt>
                <c:pt idx="2">
                  <c:v>The Princess Royal Hospital (196)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1.4204606853219222</c:v>
                </c:pt>
                <c:pt idx="1">
                  <c:v>1.610168685953866</c:v>
                </c:pt>
                <c:pt idx="2">
                  <c:v>1.2828690437373673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Royal Shrewsbury Hospital (230)</c:v>
                </c:pt>
                <c:pt idx="2">
                  <c:v>The Princess Royal Hospital (170)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Royal Shrewsbury Hospital (230)</c:v>
                </c:pt>
                <c:pt idx="2">
                  <c:v>The Princess Royal Hospital (170)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Royal Shrewsbury Hospital (230)</c:v>
                </c:pt>
                <c:pt idx="2">
                  <c:v>The Princess Royal Hospital (170)</c:v>
                </c:pt>
              </c:strCache>
            </c:strRef>
          </c:cat>
          <c:val>
            <c:numRef>
              <c:f>Sheet1!$F$2:$F$4</c:f>
              <c:numCache>
                <c:formatCode>0.0;;</c:formatCode>
                <c:ptCount val="3"/>
                <c:pt idx="0">
                  <c:v>0</c:v>
                </c:pt>
                <c:pt idx="1">
                  <c:v>7.1374497734699096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Royal Shrewsbury Hospital (230)</c:v>
                </c:pt>
                <c:pt idx="2">
                  <c:v>The Princess Royal Hospital (170)</c:v>
                </c:pt>
              </c:strCache>
            </c:strRef>
          </c:cat>
          <c:val>
            <c:numRef>
              <c:f>Sheet1!$G$2:$G$4</c:f>
              <c:numCache>
                <c:formatCode>0.0;;</c:formatCode>
                <c:ptCount val="3"/>
                <c:pt idx="0">
                  <c:v>7.3665796368960583</c:v>
                </c:pt>
                <c:pt idx="1">
                  <c:v>0</c:v>
                </c:pt>
                <c:pt idx="2">
                  <c:v>7.6301324059323736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Royal Shrewsbury Hospital (230)</c:v>
                </c:pt>
                <c:pt idx="2">
                  <c:v>The Princess Royal Hospital (170)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Royal Shrewsbury Hospital (230)</c:v>
                </c:pt>
                <c:pt idx="2">
                  <c:v>The Princess Royal Hospital (170)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(400)</c:v>
                </c:pt>
                <c:pt idx="1">
                  <c:v>Royal Shrewsbury Hospital (230)</c:v>
                </c:pt>
                <c:pt idx="2">
                  <c:v>The Princess Royal Hospital (170)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2.6334203631039417</c:v>
                </c:pt>
                <c:pt idx="1">
                  <c:v>2.8625502265300904</c:v>
                </c:pt>
                <c:pt idx="2">
                  <c:v>2.3698675940676264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(254)</c:v>
                </c:pt>
                <c:pt idx="2">
                  <c:v>The Princess Royal Hospital (195)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(254)</c:v>
                </c:pt>
                <c:pt idx="2">
                  <c:v>The Princess Royal Hospital (195)</c:v>
                </c:pt>
              </c:strCache>
            </c:strRef>
          </c:cat>
          <c:val>
            <c:numRef>
              <c:f>Sheet1!$E$2:$E$4</c:f>
              <c:numCache>
                <c:formatCode>0.0;;</c:formatCode>
                <c:ptCount val="3"/>
                <c:pt idx="0">
                  <c:v>0</c:v>
                </c:pt>
                <c:pt idx="1">
                  <c:v>9.0737506964917696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(254)</c:v>
                </c:pt>
                <c:pt idx="2">
                  <c:v>The Princess Royal Hospital (195)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(254)</c:v>
                </c:pt>
                <c:pt idx="2">
                  <c:v>The Princess Royal Hospital (195)</c:v>
                </c:pt>
              </c:strCache>
            </c:strRef>
          </c:cat>
          <c:val>
            <c:numRef>
              <c:f>Sheet1!$G$2:$G$4</c:f>
              <c:numCache>
                <c:formatCode>0.0;;</c:formatCode>
                <c:ptCount val="3"/>
                <c:pt idx="0">
                  <c:v>9.2294017540511177</c:v>
                </c:pt>
                <c:pt idx="1">
                  <c:v>0</c:v>
                </c:pt>
                <c:pt idx="2">
                  <c:v>9.37836768654544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(254)</c:v>
                </c:pt>
                <c:pt idx="2">
                  <c:v>The Princess Royal Hospital (195)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(254)</c:v>
                </c:pt>
                <c:pt idx="2">
                  <c:v>The Princess Royal Hospital (195)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(449)</c:v>
                </c:pt>
                <c:pt idx="1">
                  <c:v>Royal Shrewsbury Hospital (254)</c:v>
                </c:pt>
                <c:pt idx="2">
                  <c:v>The Princess Royal Hospital (195)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0.77059824594888227</c:v>
                </c:pt>
                <c:pt idx="1">
                  <c:v>0.92624930350823043</c:v>
                </c:pt>
                <c:pt idx="2">
                  <c:v>0.62163231345456005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Royal Shrewsbury Hospital (206)</c:v>
                </c:pt>
                <c:pt idx="2">
                  <c:v>The Princess Royal Hospital (156)</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Royal Shrewsbury Hospital (206)</c:v>
                </c:pt>
                <c:pt idx="2">
                  <c:v>The Princess Royal Hospital (156)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Royal Shrewsbury Hospital (206)</c:v>
                </c:pt>
                <c:pt idx="2">
                  <c:v>The Princess Royal Hospital (156)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Royal Shrewsbury Hospital (206)</c:v>
                </c:pt>
                <c:pt idx="2">
                  <c:v>The Princess Royal Hospital (156)</c:v>
                </c:pt>
              </c:strCache>
            </c:strRef>
          </c:cat>
          <c:val>
            <c:numRef>
              <c:f>Sheet1!$G$2:$G$4</c:f>
              <c:numCache>
                <c:formatCode>0.0;;</c:formatCode>
                <c:ptCount val="3"/>
                <c:pt idx="0">
                  <c:v>8.801634798188017</c:v>
                </c:pt>
                <c:pt idx="1">
                  <c:v>8.462791887293541</c:v>
                </c:pt>
                <c:pt idx="2">
                  <c:v>9.1050669004447968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Royal Shrewsbury Hospital (206)</c:v>
                </c:pt>
                <c:pt idx="2">
                  <c:v>The Princess Royal Hospital (156)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Royal Shrewsbury Hospital (206)</c:v>
                </c:pt>
                <c:pt idx="2">
                  <c:v>The Princess Royal Hospital (156)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(362)</c:v>
                </c:pt>
                <c:pt idx="1">
                  <c:v>Royal Shrewsbury Hospital (206)</c:v>
                </c:pt>
                <c:pt idx="2">
                  <c:v>The Princess Royal Hospital (156)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1.198365201811983</c:v>
                </c:pt>
                <c:pt idx="1">
                  <c:v>1.537208112706459</c:v>
                </c:pt>
                <c:pt idx="2">
                  <c:v>0.89493309955520317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Royal Shrewsbury Hospital (239)</c:v>
                </c:pt>
                <c:pt idx="2">
                  <c:v>The Princess Royal Hospital (176)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Royal Shrewsbury Hospital (239)</c:v>
                </c:pt>
                <c:pt idx="2">
                  <c:v>The Princess Royal Hospital (176)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Royal Shrewsbury Hospital (239)</c:v>
                </c:pt>
                <c:pt idx="2">
                  <c:v>The Princess Royal Hospital (176)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Royal Shrewsbury Hospital (239)</c:v>
                </c:pt>
                <c:pt idx="2">
                  <c:v>The Princess Royal Hospital (176)</c:v>
                </c:pt>
              </c:strCache>
            </c:strRef>
          </c:cat>
          <c:val>
            <c:numRef>
              <c:f>Sheet1!$G$2:$G$4</c:f>
              <c:numCache>
                <c:formatCode>0.0;;</c:formatCode>
                <c:ptCount val="3"/>
                <c:pt idx="0">
                  <c:v>8.1333495822156614</c:v>
                </c:pt>
                <c:pt idx="1">
                  <c:v>8.014023212182849</c:v>
                </c:pt>
                <c:pt idx="2">
                  <c:v>8.2207524108046801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Royal Shrewsbury Hospital (239)</c:v>
                </c:pt>
                <c:pt idx="2">
                  <c:v>The Princess Royal Hospital (176)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Royal Shrewsbury Hospital (239)</c:v>
                </c:pt>
                <c:pt idx="2">
                  <c:v>The Princess Royal Hospital (176)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(415)</c:v>
                </c:pt>
                <c:pt idx="1">
                  <c:v>Royal Shrewsbury Hospital (239)</c:v>
                </c:pt>
                <c:pt idx="2">
                  <c:v>The Princess Royal Hospital (176)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1.8666504177843386</c:v>
                </c:pt>
                <c:pt idx="1">
                  <c:v>1.985976787817151</c:v>
                </c:pt>
                <c:pt idx="2">
                  <c:v>1.7792475891953199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Sheet1!$D$2:$D$4</c:f>
              <c:numCache>
                <c:formatCode>0.0;;</c:formatCode>
                <c:ptCount val="3"/>
                <c:pt idx="0">
                  <c:v>8.542362311656337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Royal Shrewsbury Hospital (-)</c:v>
                </c:pt>
                <c:pt idx="2">
                  <c:v>The Princess Royal Hospital (-)</c:v>
                </c:pt>
              </c:strCache>
            </c:strRef>
          </c:cat>
          <c:val>
            <c:numRef>
              <c:f>Sheet1!$D$2:$D$4</c:f>
              <c:numCache>
                <c:formatCode>0.0;;</c:formatCode>
                <c:ptCount val="3"/>
                <c:pt idx="0">
                  <c:v>8.1236530660519826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Royal Shrewsbury Hospital (-)</c:v>
                </c:pt>
                <c:pt idx="2">
                  <c:v>The Princess Royal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Royal Shrewsbury Hospital (-)</c:v>
                </c:pt>
                <c:pt idx="2">
                  <c:v>The Princess Royal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Royal Shrewsbury Hospital (-)</c:v>
                </c:pt>
                <c:pt idx="2">
                  <c:v>The Princess Royal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Royal Shrewsbury Hospital (-)</c:v>
                </c:pt>
                <c:pt idx="2">
                  <c:v>The Princess Royal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Royal Shrewsbury Hospital (-)</c:v>
                </c:pt>
                <c:pt idx="2">
                  <c:v>The Princess Royal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c:v>
                </c:pt>
                <c:pt idx="1">
                  <c:v>Royal Shrewsbury Hospital (-)</c:v>
                </c:pt>
                <c:pt idx="2">
                  <c:v>The Princess Royal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Royal Shrewsbury Hospital (84)</c:v>
                </c:pt>
                <c:pt idx="2">
                  <c:v>The Princess Royal Hospital (61)</c:v>
                </c:pt>
              </c:strCache>
            </c:strRef>
          </c:cat>
          <c:val>
            <c:numRef>
              <c:f>Sheet1!$D$2:$D$4</c:f>
              <c:numCache>
                <c:formatCode>0.0;;</c:formatCode>
                <c:ptCount val="3"/>
                <c:pt idx="0">
                  <c:v>7.9005329320279873</c:v>
                </c:pt>
                <c:pt idx="1">
                  <c:v>7.8585581548112788</c:v>
                </c:pt>
                <c:pt idx="2">
                  <c:v>7.8208121853264148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Royal Shrewsbury Hospital (84)</c:v>
                </c:pt>
                <c:pt idx="2">
                  <c:v>The Princess Royal Hospital (61)</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Royal Shrewsbury Hospital (84)</c:v>
                </c:pt>
                <c:pt idx="2">
                  <c:v>The Princess Royal Hospital (61)</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Royal Shrewsbury Hospital (84)</c:v>
                </c:pt>
                <c:pt idx="2">
                  <c:v>The Princess Royal Hospital (61)</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Royal Shrewsbury Hospital (84)</c:v>
                </c:pt>
                <c:pt idx="2">
                  <c:v>The Princess Royal Hospital (61)</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Royal Shrewsbury Hospital (84)</c:v>
                </c:pt>
                <c:pt idx="2">
                  <c:v>The Princess Royal Hospital (61)</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(145)</c:v>
                </c:pt>
                <c:pt idx="1">
                  <c:v>Royal Shrewsbury Hospital (84)</c:v>
                </c:pt>
                <c:pt idx="2">
                  <c:v>The Princess Royal Hospital (61)</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Royal Shrewsbury Hospital (61)</c:v>
                </c:pt>
                <c:pt idx="2">
                  <c:v>The Princess Royal Hospital (44)</c:v>
                </c:pt>
              </c:strCache>
            </c:strRef>
          </c:cat>
          <c:val>
            <c:numRef>
              <c:f>Sheet1!$D$2:$D$4</c:f>
              <c:numCache>
                <c:formatCode>0.0;;</c:formatCode>
                <c:ptCount val="3"/>
                <c:pt idx="0">
                  <c:v>8.6490417260044961</c:v>
                </c:pt>
                <c:pt idx="1">
                  <c:v>8.2056139022024475</c:v>
                </c:pt>
                <c:pt idx="2">
                  <c:v>8.8311055340123072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Royal Shrewsbury Hospital (61)</c:v>
                </c:pt>
                <c:pt idx="2">
                  <c:v>The Princess Royal Hospital (44)</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Royal Shrewsbury Hospital (61)</c:v>
                </c:pt>
                <c:pt idx="2">
                  <c:v>The Princess Royal Hospital (44)</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Royal Shrewsbury Hospital (61)</c:v>
                </c:pt>
                <c:pt idx="2">
                  <c:v>The Princess Royal Hospital (44)</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Royal Shrewsbury Hospital (61)</c:v>
                </c:pt>
                <c:pt idx="2">
                  <c:v>The Princess Royal Hospital (44)</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Royal Shrewsbury Hospital (61)</c:v>
                </c:pt>
                <c:pt idx="2">
                  <c:v>The Princess Royal Hospital (44)</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Royal Shrewsbury Hospital (61)</c:v>
                </c:pt>
                <c:pt idx="2">
                  <c:v>The Princess Royal Hospital (44)</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Royal Shrewsbury Hospital (-)</c:v>
                </c:pt>
                <c:pt idx="2">
                  <c:v>The Princess Royal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Royal Shrewsbury Hospital (-)</c:v>
                </c:pt>
                <c:pt idx="2">
                  <c:v>The Princess Royal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Royal Shrewsbury Hospital (-)</c:v>
                </c:pt>
                <c:pt idx="2">
                  <c:v>The Princess Royal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Royal Shrewsbury Hospital (-)</c:v>
                </c:pt>
                <c:pt idx="2">
                  <c:v>The Princess Royal Hospital (-)</c:v>
                </c:pt>
              </c:strCache>
            </c:strRef>
          </c:cat>
          <c:val>
            <c:numRef>
              <c:f>Sheet1!$G$2:$G$4</c:f>
              <c:numCache>
                <c:formatCode>0.0;;</c:formatCode>
                <c:ptCount val="3"/>
                <c:pt idx="0">
                  <c:v>7.095400826944946</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Royal Shrewsbury Hospital (-)</c:v>
                </c:pt>
                <c:pt idx="2">
                  <c:v>The Princess Royal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Royal Shrewsbury Hospital (-)</c:v>
                </c:pt>
                <c:pt idx="2">
                  <c:v>The Princess Royal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c:v>
                </c:pt>
                <c:pt idx="1">
                  <c:v>Royal Shrewsbury Hospital (-)</c:v>
                </c:pt>
                <c:pt idx="2">
                  <c:v>The Princess Royal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2.904599173055054</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0.22577092984252412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0.68042594657624411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0.18969766668320709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1.9804166226348485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0.18969766668320709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0.68042594657624278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0.51296175600837479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4.3450791118491523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Sheet1!$G$2:$G$4</c:f>
              <c:numCache>
                <c:formatCode>0.0;;</c:formatCode>
                <c:ptCount val="3"/>
                <c:pt idx="0">
                  <c:v>7.0473074540296921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c:v>
                </c:pt>
                <c:pt idx="1">
                  <c:v>Royal Shrewsbury Hospital (-)</c:v>
                </c:pt>
                <c:pt idx="2">
                  <c:v>The Princess Royal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2.9526925459703079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(257)</c:v>
                </c:pt>
                <c:pt idx="2">
                  <c:v>The Princess Royal Hospital (195)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(257)</c:v>
                </c:pt>
                <c:pt idx="2">
                  <c:v>The Princess Royal Hospital (195)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(257)</c:v>
                </c:pt>
                <c:pt idx="2">
                  <c:v>The Princess Royal Hospital (195)</c:v>
                </c:pt>
              </c:strCache>
            </c:strRef>
          </c:cat>
          <c:val>
            <c:numRef>
              <c:f>Sheet1!$F$2:$F$4</c:f>
              <c:numCache>
                <c:formatCode>0.0;;</c:formatCode>
                <c:ptCount val="3"/>
                <c:pt idx="0">
                  <c:v>0</c:v>
                </c:pt>
                <c:pt idx="1">
                  <c:v>0</c:v>
                </c:pt>
                <c:pt idx="2">
                  <c:v>6.102426101981024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(257)</c:v>
                </c:pt>
                <c:pt idx="2">
                  <c:v>The Princess Royal Hospital (195)</c:v>
                </c:pt>
              </c:strCache>
            </c:strRef>
          </c:cat>
          <c:val>
            <c:numRef>
              <c:f>Sheet1!$G$2:$G$4</c:f>
              <c:numCache>
                <c:formatCode>0.0;;</c:formatCode>
                <c:ptCount val="3"/>
                <c:pt idx="0">
                  <c:v>6.2099278672541027</c:v>
                </c:pt>
                <c:pt idx="1">
                  <c:v>6.3054573424956546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(257)</c:v>
                </c:pt>
                <c:pt idx="2">
                  <c:v>The Princess Royal Hospital (195)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(257)</c:v>
                </c:pt>
                <c:pt idx="2">
                  <c:v>The Princess Royal Hospital (195)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(452)</c:v>
                </c:pt>
                <c:pt idx="1">
                  <c:v>Royal Shrewsbury Hospital (257)</c:v>
                </c:pt>
                <c:pt idx="2">
                  <c:v>The Princess Royal Hospital (195)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3.7900721327458973</c:v>
                </c:pt>
                <c:pt idx="1">
                  <c:v>3.6945426575043454</c:v>
                </c:pt>
                <c:pt idx="2">
                  <c:v>3.897573898018976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Royal Shrewsbury Hospital (185)</c:v>
                </c:pt>
                <c:pt idx="2">
                  <c:v>The Princess Royal Hospital (142)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Royal Shrewsbury Hospital (185)</c:v>
                </c:pt>
                <c:pt idx="2">
                  <c:v>The Princess Royal Hospital (142)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Royal Shrewsbury Hospital (185)</c:v>
                </c:pt>
                <c:pt idx="2">
                  <c:v>The Princess Royal Hospital (142)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Royal Shrewsbury Hospital (185)</c:v>
                </c:pt>
                <c:pt idx="2">
                  <c:v>The Princess Royal Hospital (142)</c:v>
                </c:pt>
              </c:strCache>
            </c:strRef>
          </c:cat>
          <c:val>
            <c:numRef>
              <c:f>Sheet1!$G$2:$G$4</c:f>
              <c:numCache>
                <c:formatCode>0.0;;</c:formatCode>
                <c:ptCount val="3"/>
                <c:pt idx="0">
                  <c:v>5.1935104970566224</c:v>
                </c:pt>
                <c:pt idx="1">
                  <c:v>5.2381951207284203</c:v>
                </c:pt>
                <c:pt idx="2">
                  <c:v>5.1911540472564006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Royal Shrewsbury Hospital (185)</c:v>
                </c:pt>
                <c:pt idx="2">
                  <c:v>The Princess Royal Hospital (142)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Royal Shrewsbury Hospital (185)</c:v>
                </c:pt>
                <c:pt idx="2">
                  <c:v>The Princess Royal Hospital (142)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(327)</c:v>
                </c:pt>
                <c:pt idx="1">
                  <c:v>Royal Shrewsbury Hospital (185)</c:v>
                </c:pt>
                <c:pt idx="2">
                  <c:v>The Princess Royal Hospital (142)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4.8064895029433776</c:v>
                </c:pt>
                <c:pt idx="1">
                  <c:v>4.7618048792715797</c:v>
                </c:pt>
                <c:pt idx="2">
                  <c:v>4.8088459527435994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Royal Shrewsbury Hospital (83)</c:v>
                </c:pt>
                <c:pt idx="2">
                  <c:v>The Princess Royal Hospital (68)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Royal Shrewsbury Hospital (83)</c:v>
                </c:pt>
                <c:pt idx="2">
                  <c:v>The Princess Royal Hospital (68)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Royal Shrewsbury Hospital (83)</c:v>
                </c:pt>
                <c:pt idx="2">
                  <c:v>The Princess Royal Hospital (68)</c:v>
                </c:pt>
              </c:strCache>
            </c:strRef>
          </c:cat>
          <c:val>
            <c:numRef>
              <c:f>Sheet1!$F$2:$F$4</c:f>
              <c:numCache>
                <c:formatCode>0.0;;</c:formatCode>
                <c:ptCount val="3"/>
                <c:pt idx="0">
                  <c:v>0</c:v>
                </c:pt>
                <c:pt idx="1">
                  <c:v>6.9046820180901776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Royal Shrewsbury Hospital (83)</c:v>
                </c:pt>
                <c:pt idx="2">
                  <c:v>The Princess Royal Hospital (68)</c:v>
                </c:pt>
              </c:strCache>
            </c:strRef>
          </c:cat>
          <c:val>
            <c:numRef>
              <c:f>Sheet1!$G$2:$G$4</c:f>
              <c:numCache>
                <c:formatCode>0.0;;</c:formatCode>
                <c:ptCount val="3"/>
                <c:pt idx="0">
                  <c:v>7.4784271442540184</c:v>
                </c:pt>
                <c:pt idx="1">
                  <c:v>0</c:v>
                </c:pt>
                <c:pt idx="2">
                  <c:v>8.0324904086307374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Royal Shrewsbury Hospital (83)</c:v>
                </c:pt>
                <c:pt idx="2">
                  <c:v>The Princess Royal Hospital (68)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Royal Shrewsbury Hospital (83)</c:v>
                </c:pt>
                <c:pt idx="2">
                  <c:v>The Princess Royal Hospital (68)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Royal Shrewsbury Hospital (83)</c:v>
                </c:pt>
                <c:pt idx="2">
                  <c:v>The Princess Royal Hospital (68)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2.5215728557459816</c:v>
                </c:pt>
                <c:pt idx="1">
                  <c:v>3.0953179819098224</c:v>
                </c:pt>
                <c:pt idx="2">
                  <c:v>1.9675095913692626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Royal Shrewsbury Hospital (263)</c:v>
                </c:pt>
                <c:pt idx="2">
                  <c:v>The Princess Royal Hospital (197)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Royal Shrewsbury Hospital (263)</c:v>
                </c:pt>
                <c:pt idx="2">
                  <c:v>The Princess Royal Hospital (197)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Royal Shrewsbury Hospital (263)</c:v>
                </c:pt>
                <c:pt idx="2">
                  <c:v>The Princess Royal Hospital (197)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Royal Shrewsbury Hospital (263)</c:v>
                </c:pt>
                <c:pt idx="2">
                  <c:v>The Princess Royal Hospital (197)</c:v>
                </c:pt>
              </c:strCache>
            </c:strRef>
          </c:cat>
          <c:val>
            <c:numRef>
              <c:f>Sheet1!$G$2:$G$4</c:f>
              <c:numCache>
                <c:formatCode>0.0;;</c:formatCode>
                <c:ptCount val="3"/>
                <c:pt idx="0">
                  <c:v>6.5017298904447633</c:v>
                </c:pt>
                <c:pt idx="1">
                  <c:v>6.3721642433166643</c:v>
                </c:pt>
                <c:pt idx="2">
                  <c:v>6.4726029359686503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Royal Shrewsbury Hospital (263)</c:v>
                </c:pt>
                <c:pt idx="2">
                  <c:v>The Princess Royal Hospital (197)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Royal Shrewsbury Hospital (263)</c:v>
                </c:pt>
                <c:pt idx="2">
                  <c:v>The Princess Royal Hospital (197)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(460)</c:v>
                </c:pt>
                <c:pt idx="1">
                  <c:v>Royal Shrewsbury Hospital (263)</c:v>
                </c:pt>
                <c:pt idx="2">
                  <c:v>The Princess Royal Hospital (197)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3.4982701095552367</c:v>
                </c:pt>
                <c:pt idx="1">
                  <c:v>3.6278357566833357</c:v>
                </c:pt>
                <c:pt idx="2">
                  <c:v>3.5273970640313497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Royal Shrewsbury Hospital (244)</c:v>
                </c:pt>
                <c:pt idx="2">
                  <c:v>The Princess Royal Hospital (188)</c:v>
                </c:pt>
              </c:strCache>
            </c:strRef>
          </c:cat>
          <c:val>
            <c:numRef>
              <c:f>Sheet1!$D$2:$D$4</c:f>
              <c:numCache>
                <c:formatCode>0.0;;</c:formatCode>
                <c:ptCount val="3"/>
                <c:pt idx="0">
                  <c:v>0</c:v>
                </c:pt>
                <c:pt idx="1">
                  <c:v>6.8926430680293898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Royal Shrewsbury Hospital (244)</c:v>
                </c:pt>
                <c:pt idx="2">
                  <c:v>The Princess Royal Hospital (188)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Royal Shrewsbury Hospital (244)</c:v>
                </c:pt>
                <c:pt idx="2">
                  <c:v>The Princess Royal Hospital (188)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Royal Shrewsbury Hospital (244)</c:v>
                </c:pt>
                <c:pt idx="2">
                  <c:v>The Princess Royal Hospital (188)</c:v>
                </c:pt>
              </c:strCache>
            </c:strRef>
          </c:cat>
          <c:val>
            <c:numRef>
              <c:f>Sheet1!$G$2:$G$4</c:f>
              <c:numCache>
                <c:formatCode>0.0;;</c:formatCode>
                <c:ptCount val="3"/>
                <c:pt idx="0">
                  <c:v>7.3882418540341384</c:v>
                </c:pt>
                <c:pt idx="1">
                  <c:v>0</c:v>
                </c:pt>
                <c:pt idx="2">
                  <c:v>7.800252350172344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Royal Shrewsbury Hospital (244)</c:v>
                </c:pt>
                <c:pt idx="2">
                  <c:v>The Princess Royal Hospital (188)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Royal Shrewsbury Hospital (244)</c:v>
                </c:pt>
                <c:pt idx="2">
                  <c:v>The Princess Royal Hospital (188)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(432)</c:v>
                </c:pt>
                <c:pt idx="1">
                  <c:v>Royal Shrewsbury Hospital (244)</c:v>
                </c:pt>
                <c:pt idx="2">
                  <c:v>The Princess Royal Hospital (188)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2.6117581459658616</c:v>
                </c:pt>
                <c:pt idx="1">
                  <c:v>3.1073569319706102</c:v>
                </c:pt>
                <c:pt idx="2">
                  <c:v>2.199747649827656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Royal Shrewsbury Hospital (162)</c:v>
                </c:pt>
                <c:pt idx="2">
                  <c:v>The Princess Royal Hospital (142)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Royal Shrewsbury Hospital (162)</c:v>
                </c:pt>
                <c:pt idx="2">
                  <c:v>The Princess Royal Hospital (142)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Royal Shrewsbury Hospital (162)</c:v>
                </c:pt>
                <c:pt idx="2">
                  <c:v>The Princess Royal Hospital (142)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Royal Shrewsbury Hospital (162)</c:v>
                </c:pt>
                <c:pt idx="2">
                  <c:v>The Princess Royal Hospital (142)</c:v>
                </c:pt>
              </c:strCache>
            </c:strRef>
          </c:cat>
          <c:val>
            <c:numRef>
              <c:f>Sheet1!$G$2:$G$4</c:f>
              <c:numCache>
                <c:formatCode>0.0;;</c:formatCode>
                <c:ptCount val="3"/>
                <c:pt idx="0">
                  <c:v>8.9283711046343779</c:v>
                </c:pt>
                <c:pt idx="1">
                  <c:v>8.9456124119521707</c:v>
                </c:pt>
                <c:pt idx="2">
                  <c:v>8.7916548100075147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Royal Shrewsbury Hospital (162)</c:v>
                </c:pt>
                <c:pt idx="2">
                  <c:v>The Princess Royal Hospital (142)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Royal Shrewsbury Hospital (162)</c:v>
                </c:pt>
                <c:pt idx="2">
                  <c:v>The Princess Royal Hospital (142)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Royal Shrewsbury Hospital (162)</c:v>
                </c:pt>
                <c:pt idx="2">
                  <c:v>The Princess Royal Hospital (142)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1.0716288953656221</c:v>
                </c:pt>
                <c:pt idx="1">
                  <c:v>1.0543875880478293</c:v>
                </c:pt>
                <c:pt idx="2">
                  <c:v>1.2083451899924853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Royal Shrewsbury Hospital (185)</c:v>
                </c:pt>
                <c:pt idx="2">
                  <c:v>The Princess Royal Hospital (159)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Royal Shrewsbury Hospital (185)</c:v>
                </c:pt>
                <c:pt idx="2">
                  <c:v>The Princess Royal Hospital (159)</c:v>
                </c:pt>
              </c:strCache>
            </c:strRef>
          </c:cat>
          <c:val>
            <c:numRef>
              <c:f>Sheet1!$E$2:$E$4</c:f>
              <c:numCache>
                <c:formatCode>0.0;;</c:formatCode>
                <c:ptCount val="3"/>
                <c:pt idx="0">
                  <c:v>0</c:v>
                </c:pt>
                <c:pt idx="1">
                  <c:v>0</c:v>
                </c:pt>
                <c:pt idx="2">
                  <c:v>3.4773428496988621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Royal Shrewsbury Hospital (185)</c:v>
                </c:pt>
                <c:pt idx="2">
                  <c:v>The Princess Royal Hospital (159)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Royal Shrewsbury Hospital (185)</c:v>
                </c:pt>
                <c:pt idx="2">
                  <c:v>The Princess Royal Hospital (159)</c:v>
                </c:pt>
              </c:strCache>
            </c:strRef>
          </c:cat>
          <c:val>
            <c:numRef>
              <c:f>Sheet1!$G$2:$G$4</c:f>
              <c:numCache>
                <c:formatCode>0.0;;</c:formatCode>
                <c:ptCount val="3"/>
                <c:pt idx="0">
                  <c:v>3.9767123805303979</c:v>
                </c:pt>
                <c:pt idx="1">
                  <c:v>4.3270349619865076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Royal Shrewsbury Hospital (185)</c:v>
                </c:pt>
                <c:pt idx="2">
                  <c:v>The Princess Royal Hospital (159)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Royal Shrewsbury Hospital (185)</c:v>
                </c:pt>
                <c:pt idx="2">
                  <c:v>The Princess Royal Hospital (159)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(344)</c:v>
                </c:pt>
                <c:pt idx="1">
                  <c:v>Royal Shrewsbury Hospital (185)</c:v>
                </c:pt>
                <c:pt idx="2">
                  <c:v>The Princess Royal Hospital (159)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6.0232876194696026</c:v>
                </c:pt>
                <c:pt idx="1">
                  <c:v>5.6729650380134924</c:v>
                </c:pt>
                <c:pt idx="2">
                  <c:v>6.5226571503011375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Royal Shrewsbury Hospital (230)</c:v>
                </c:pt>
                <c:pt idx="2">
                  <c:v>The Princess Royal Hospital (175)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Royal Shrewsbury Hospital (230)</c:v>
                </c:pt>
                <c:pt idx="2">
                  <c:v>The Princess Royal Hospital (175)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Royal Shrewsbury Hospital (230)</c:v>
                </c:pt>
                <c:pt idx="2">
                  <c:v>The Princess Royal Hospital (175)</c:v>
                </c:pt>
              </c:strCache>
            </c:strRef>
          </c:cat>
          <c:val>
            <c:numRef>
              <c:f>Sheet1!$F$2:$F$4</c:f>
              <c:numCache>
                <c:formatCode>0.0;;</c:formatCode>
                <c:ptCount val="3"/>
                <c:pt idx="0">
                  <c:v>6.1722744992947138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Royal Shrewsbury Hospital (230)</c:v>
                </c:pt>
                <c:pt idx="2">
                  <c:v>The Princess Royal Hospital (175)</c:v>
                </c:pt>
              </c:strCache>
            </c:strRef>
          </c:cat>
          <c:val>
            <c:numRef>
              <c:f>Sheet1!$G$2:$G$4</c:f>
              <c:numCache>
                <c:formatCode>0.0;;</c:formatCode>
                <c:ptCount val="3"/>
                <c:pt idx="0">
                  <c:v>0</c:v>
                </c:pt>
                <c:pt idx="1">
                  <c:v>6.0974559147609781</c:v>
                </c:pt>
                <c:pt idx="2">
                  <c:v>6.1582725552109787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Royal Shrewsbury Hospital (230)</c:v>
                </c:pt>
                <c:pt idx="2">
                  <c:v>The Princess Royal Hospital (175)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Royal Shrewsbury Hospital (230)</c:v>
                </c:pt>
                <c:pt idx="2">
                  <c:v>The Princess Royal Hospital (175)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(405)</c:v>
                </c:pt>
                <c:pt idx="1">
                  <c:v>Royal Shrewsbury Hospital (230)</c:v>
                </c:pt>
                <c:pt idx="2">
                  <c:v>The Princess Royal Hospital (175)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3.8277255007052862</c:v>
                </c:pt>
                <c:pt idx="1">
                  <c:v>3.9025440852390219</c:v>
                </c:pt>
                <c:pt idx="2">
                  <c:v>3.8417274447890213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Royal Shrewsbury Hospital (233)</c:v>
                </c:pt>
                <c:pt idx="2">
                  <c:v>The Princess Royal Hospital (181)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Royal Shrewsbury Hospital (233)</c:v>
                </c:pt>
                <c:pt idx="2">
                  <c:v>The Princess Royal Hospital (181)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Royal Shrewsbury Hospital (233)</c:v>
                </c:pt>
                <c:pt idx="2">
                  <c:v>The Princess Royal Hospital (181)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Royal Shrewsbury Hospital (233)</c:v>
                </c:pt>
                <c:pt idx="2">
                  <c:v>The Princess Royal Hospital (181)</c:v>
                </c:pt>
              </c:strCache>
            </c:strRef>
          </c:cat>
          <c:val>
            <c:numRef>
              <c:f>Sheet1!$G$2:$G$4</c:f>
              <c:numCache>
                <c:formatCode>0.0;;</c:formatCode>
                <c:ptCount val="3"/>
                <c:pt idx="0">
                  <c:v>7.4400289829175401</c:v>
                </c:pt>
                <c:pt idx="1">
                  <c:v>7.3813533833476539</c:v>
                </c:pt>
                <c:pt idx="2">
                  <c:v>7.2800796021214849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Royal Shrewsbury Hospital (233)</c:v>
                </c:pt>
                <c:pt idx="2">
                  <c:v>The Princess Royal Hospital (181)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Royal Shrewsbury Hospital (233)</c:v>
                </c:pt>
                <c:pt idx="2">
                  <c:v>The Princess Royal Hospital (181)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Royal Shrewsbury Hospital (233)</c:v>
                </c:pt>
                <c:pt idx="2">
                  <c:v>The Princess Royal Hospital (181)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2.5599710170824599</c:v>
                </c:pt>
                <c:pt idx="1">
                  <c:v>2.6186466166523461</c:v>
                </c:pt>
                <c:pt idx="2">
                  <c:v>2.7199203978785151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0.1135200835161152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0.60667579194733534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0.16913667496761242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1.765762797506774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0.16913667496761065</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0.60667579194733445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1.0931332873413524</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5.5984822437123007</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Royal Shrewsbury Hospital (136)</c:v>
                </c:pt>
                <c:pt idx="2">
                  <c:v>The Princess Royal Hospital (91)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Royal Shrewsbury Hospital (136)</c:v>
                </c:pt>
                <c:pt idx="2">
                  <c:v>The Princess Royal Hospital (91)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Royal Shrewsbury Hospital (136)</c:v>
                </c:pt>
                <c:pt idx="2">
                  <c:v>The Princess Royal Hospital (91)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Royal Shrewsbury Hospital (136)</c:v>
                </c:pt>
                <c:pt idx="2">
                  <c:v>The Princess Royal Hospital (91)</c:v>
                </c:pt>
              </c:strCache>
            </c:strRef>
          </c:cat>
          <c:val>
            <c:numRef>
              <c:f>Sheet1!$G$2:$G$4</c:f>
              <c:numCache>
                <c:formatCode>0.0;;</c:formatCode>
                <c:ptCount val="3"/>
                <c:pt idx="0">
                  <c:v>7.6775380920991889</c:v>
                </c:pt>
                <c:pt idx="1">
                  <c:v>7.8241470584757247</c:v>
                </c:pt>
                <c:pt idx="2">
                  <c:v>7.5394808982593604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Royal Shrewsbury Hospital (136)</c:v>
                </c:pt>
                <c:pt idx="2">
                  <c:v>The Princess Royal Hospital (91)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Royal Shrewsbury Hospital (136)</c:v>
                </c:pt>
                <c:pt idx="2">
                  <c:v>The Princess Royal Hospital (91)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(227)</c:v>
                </c:pt>
                <c:pt idx="1">
                  <c:v>Royal Shrewsbury Hospital (136)</c:v>
                </c:pt>
                <c:pt idx="2">
                  <c:v>The Princess Royal Hospital (91)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2.3224619079008111</c:v>
                </c:pt>
                <c:pt idx="1">
                  <c:v>2.1758529415242753</c:v>
                </c:pt>
                <c:pt idx="2">
                  <c:v>2.4605191017406396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Royal Shrewsbury Hospital (141)</c:v>
                </c:pt>
                <c:pt idx="2">
                  <c:v>The Princess Royal Hospital (105)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Royal Shrewsbury Hospital (141)</c:v>
                </c:pt>
                <c:pt idx="2">
                  <c:v>The Princess Royal Hospital (105)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Royal Shrewsbury Hospital (141)</c:v>
                </c:pt>
                <c:pt idx="2">
                  <c:v>The Princess Royal Hospital (105)</c:v>
                </c:pt>
              </c:strCache>
            </c:strRef>
          </c:cat>
          <c:val>
            <c:numRef>
              <c:f>Sheet1!$F$2:$F$4</c:f>
              <c:numCache>
                <c:formatCode>0.0;;</c:formatCode>
                <c:ptCount val="3"/>
                <c:pt idx="0">
                  <c:v>0</c:v>
                </c:pt>
                <c:pt idx="1">
                  <c:v>0</c:v>
                </c:pt>
                <c:pt idx="2">
                  <c:v>5.591712757445169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Royal Shrewsbury Hospital (141)</c:v>
                </c:pt>
                <c:pt idx="2">
                  <c:v>The Princess Royal Hospital (105)</c:v>
                </c:pt>
              </c:strCache>
            </c:strRef>
          </c:cat>
          <c:val>
            <c:numRef>
              <c:f>Sheet1!$G$2:$G$4</c:f>
              <c:numCache>
                <c:formatCode>0.0;;</c:formatCode>
                <c:ptCount val="3"/>
                <c:pt idx="0">
                  <c:v>5.9313508804351702</c:v>
                </c:pt>
                <c:pt idx="1">
                  <c:v>6.3672745728598281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Royal Shrewsbury Hospital (141)</c:v>
                </c:pt>
                <c:pt idx="2">
                  <c:v>The Princess Royal Hospital (105)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Royal Shrewsbury Hospital (141)</c:v>
                </c:pt>
                <c:pt idx="2">
                  <c:v>The Princess Royal Hospital (105)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(246)</c:v>
                </c:pt>
                <c:pt idx="1">
                  <c:v>Royal Shrewsbury Hospital (141)</c:v>
                </c:pt>
                <c:pt idx="2">
                  <c:v>The Princess Royal Hospital (105)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4.0686491195648298</c:v>
                </c:pt>
                <c:pt idx="1">
                  <c:v>3.6327254271401719</c:v>
                </c:pt>
                <c:pt idx="2">
                  <c:v>4.408287242554831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(258)</c:v>
                </c:pt>
                <c:pt idx="2">
                  <c:v>The Princess Royal Hospital (193)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(258)</c:v>
                </c:pt>
                <c:pt idx="2">
                  <c:v>The Princess Royal Hospital (193)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(258)</c:v>
                </c:pt>
                <c:pt idx="2">
                  <c:v>The Princess Royal Hospital (193)</c:v>
                </c:pt>
              </c:strCache>
            </c:strRef>
          </c:cat>
          <c:val>
            <c:numRef>
              <c:f>Sheet1!$F$2:$F$4</c:f>
              <c:numCache>
                <c:formatCode>0.0;;</c:formatCode>
                <c:ptCount val="3"/>
                <c:pt idx="0">
                  <c:v>0</c:v>
                </c:pt>
                <c:pt idx="1">
                  <c:v>8.5971749026752402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(258)</c:v>
                </c:pt>
                <c:pt idx="2">
                  <c:v>The Princess Royal Hospital (193)</c:v>
                </c:pt>
              </c:strCache>
            </c:strRef>
          </c:cat>
          <c:val>
            <c:numRef>
              <c:f>Sheet1!$G$2:$G$4</c:f>
              <c:numCache>
                <c:formatCode>0.0;;</c:formatCode>
                <c:ptCount val="3"/>
                <c:pt idx="0">
                  <c:v>8.732012805353035</c:v>
                </c:pt>
                <c:pt idx="1">
                  <c:v>0</c:v>
                </c:pt>
                <c:pt idx="2">
                  <c:v>8.8446348440296561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(258)</c:v>
                </c:pt>
                <c:pt idx="2">
                  <c:v>The Princess Royal Hospital (193)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(258)</c:v>
                </c:pt>
                <c:pt idx="2">
                  <c:v>The Princess Royal Hospital (193)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(258)</c:v>
                </c:pt>
                <c:pt idx="2">
                  <c:v>The Princess Royal Hospital (193)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1.267987194646965</c:v>
                </c:pt>
                <c:pt idx="1">
                  <c:v>1.4028250973247598</c:v>
                </c:pt>
                <c:pt idx="2">
                  <c:v>1.1553651559703439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Royal Shrewsbury Hospital (255)</c:v>
                </c:pt>
                <c:pt idx="2">
                  <c:v>The Princess Royal Hospital (189)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Royal Shrewsbury Hospital (255)</c:v>
                </c:pt>
                <c:pt idx="2">
                  <c:v>The Princess Royal Hospital (189)</c:v>
                </c:pt>
              </c:strCache>
            </c:strRef>
          </c:cat>
          <c:val>
            <c:numRef>
              <c:f>Sheet1!$E$2:$E$4</c:f>
              <c:numCache>
                <c:formatCode>0.0;;</c:formatCode>
                <c:ptCount val="3"/>
                <c:pt idx="0">
                  <c:v>0</c:v>
                </c:pt>
                <c:pt idx="1">
                  <c:v>8.6480771751467564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Royal Shrewsbury Hospital (255)</c:v>
                </c:pt>
                <c:pt idx="2">
                  <c:v>The Princess Royal Hospital (189)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Royal Shrewsbury Hospital (255)</c:v>
                </c:pt>
                <c:pt idx="2">
                  <c:v>The Princess Royal Hospital (189)</c:v>
                </c:pt>
              </c:strCache>
            </c:strRef>
          </c:cat>
          <c:val>
            <c:numRef>
              <c:f>Sheet1!$G$2:$G$4</c:f>
              <c:numCache>
                <c:formatCode>0.0;;</c:formatCode>
                <c:ptCount val="3"/>
                <c:pt idx="0">
                  <c:v>8.8458229669693367</c:v>
                </c:pt>
                <c:pt idx="1">
                  <c:v>0</c:v>
                </c:pt>
                <c:pt idx="2">
                  <c:v>9.0989348451560783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Royal Shrewsbury Hospital (255)</c:v>
                </c:pt>
                <c:pt idx="2">
                  <c:v>The Princess Royal Hospital (189)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Royal Shrewsbury Hospital (255)</c:v>
                </c:pt>
                <c:pt idx="2">
                  <c:v>The Princess Royal Hospital (189)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Royal Shrewsbury Hospital (255)</c:v>
                </c:pt>
                <c:pt idx="2">
                  <c:v>The Princess Royal Hospital (189)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1.1541770330306633</c:v>
                </c:pt>
                <c:pt idx="1">
                  <c:v>1.3519228248532436</c:v>
                </c:pt>
                <c:pt idx="2">
                  <c:v>0.90106515484392169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(259)</c:v>
                </c:pt>
                <c:pt idx="2">
                  <c:v>The Princess Royal Hospital (192)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(259)</c:v>
                </c:pt>
                <c:pt idx="2">
                  <c:v>The Princess Royal Hospital (192)</c:v>
                </c:pt>
              </c:strCache>
            </c:strRef>
          </c:cat>
          <c:val>
            <c:numRef>
              <c:f>Sheet1!$E$2:$E$4</c:f>
              <c:numCache>
                <c:formatCode>0.0;;</c:formatCode>
                <c:ptCount val="3"/>
                <c:pt idx="0">
                  <c:v>0</c:v>
                </c:pt>
                <c:pt idx="1">
                  <c:v>7.5223083836211897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(259)</c:v>
                </c:pt>
                <c:pt idx="2">
                  <c:v>The Princess Royal Hospital (192)</c:v>
                </c:pt>
              </c:strCache>
            </c:strRef>
          </c:cat>
          <c:val>
            <c:numRef>
              <c:f>Sheet1!$F$2:$F$4</c:f>
              <c:numCache>
                <c:formatCode>0.0;;</c:formatCode>
                <c:ptCount val="3"/>
                <c:pt idx="0">
                  <c:v>7.7465194540991842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(259)</c:v>
                </c:pt>
                <c:pt idx="2">
                  <c:v>The Princess Royal Hospital (192)</c:v>
                </c:pt>
              </c:strCache>
            </c:strRef>
          </c:cat>
          <c:val>
            <c:numRef>
              <c:f>Sheet1!$G$2:$G$4</c:f>
              <c:numCache>
                <c:formatCode>0.0;;</c:formatCode>
                <c:ptCount val="3"/>
                <c:pt idx="0">
                  <c:v>0</c:v>
                </c:pt>
                <c:pt idx="1">
                  <c:v>0</c:v>
                </c:pt>
                <c:pt idx="2">
                  <c:v>7.9584447409066561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(259)</c:v>
                </c:pt>
                <c:pt idx="2">
                  <c:v>The Princess Royal Hospital (192)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(259)</c:v>
                </c:pt>
                <c:pt idx="2">
                  <c:v>The Princess Royal Hospital (192)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(451)</c:v>
                </c:pt>
                <c:pt idx="1">
                  <c:v>Royal Shrewsbury Hospital (259)</c:v>
                </c:pt>
                <c:pt idx="2">
                  <c:v>The Princess Royal Hospital (192)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2.2534805459008158</c:v>
                </c:pt>
                <c:pt idx="1">
                  <c:v>2.4776916163788103</c:v>
                </c:pt>
                <c:pt idx="2">
                  <c:v>2.0415552590933439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6.8428202083473701</c:v>
                </c:pt>
                <c:pt idx="1">
                  <c:v>6.1244432139101619</c:v>
                </c:pt>
                <c:pt idx="2">
                  <c:v>5.5405149004832293</c:v>
                </c:pt>
                <c:pt idx="3">
                  <c:v>5.6615618591409449</c:v>
                </c:pt>
                <c:pt idx="4">
                  <c:v>5.5984822437123007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6.6425618719552286</c:v>
                </c:pt>
                <c:pt idx="1">
                  <c:v>6.3076315297414558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8.1554099394225723</c:v>
                </c:pt>
                <c:pt idx="1">
                  <c:v>8.0903719859239427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8.1238754002378464</c:v>
                </c:pt>
                <c:pt idx="1">
                  <c:v>8.4571234189630822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9.0604138637763647</c:v>
                </c:pt>
                <c:pt idx="1">
                  <c:v>8.9992358824519076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0.48115392821159286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0.14316423272065659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1.4946141995527906</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0.1431642327206557</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0.51351532292430946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0.18109498022585058</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6.9943196863843129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3.012395733998015</c:v>
                </c:pt>
                <c:pt idx="1">
                  <c:v>3.7736195152718301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6.7003985697205639</c:v>
                </c:pt>
                <c:pt idx="1">
                  <c:v>6.0447716505856341</c:v>
                </c:pt>
                <c:pt idx="2">
                  <c:v>6.2715845017341394</c:v>
                </c:pt>
                <c:pt idx="3">
                  <c:v>6.1997401171150104</c:v>
                </c:pt>
                <c:pt idx="4">
                  <c:v>6.2464732774362277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9.1403881205457473</c:v>
                </c:pt>
                <c:pt idx="1">
                  <c:v>9.140125164381768</c:v>
                </c:pt>
                <c:pt idx="2">
                  <c:v>9.0101845476522371</c:v>
                </c:pt>
                <c:pt idx="3">
                  <c:v>8.9467585891013286</c:v>
                </c:pt>
                <c:pt idx="4">
                  <c:v>8.8336438188738775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8.0598736036509191</c:v>
                </c:pt>
                <c:pt idx="1">
                  <c:v>7.6858277638679313</c:v>
                </c:pt>
                <c:pt idx="2">
                  <c:v>7.7052764523005823</c:v>
                </c:pt>
                <c:pt idx="3">
                  <c:v>7.8561958126009142</c:v>
                </c:pt>
                <c:pt idx="4">
                  <c:v>7.8577171721009336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7.910463626414054</c:v>
                </c:pt>
                <c:pt idx="1">
                  <c:v>8.0596209351004209</c:v>
                </c:pt>
                <c:pt idx="2">
                  <c:v>7.6971116830086759</c:v>
                </c:pt>
                <c:pt idx="3">
                  <c:v>7.7724871111617508</c:v>
                </c:pt>
                <c:pt idx="4">
                  <c:v>8.2710803649772142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9.3030895978028223</c:v>
                </c:pt>
                <c:pt idx="1">
                  <c:v>9.2937343296871635</c:v>
                </c:pt>
                <c:pt idx="2">
                  <c:v>9.2830511855532887</c:v>
                </c:pt>
                <c:pt idx="3">
                  <c:v>9.4152971799459806</c:v>
                </c:pt>
                <c:pt idx="4">
                  <c:v>9.1555716585237175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8.3641001217481161</c:v>
                </c:pt>
                <c:pt idx="1">
                  <c:v>8.2704146046891154</c:v>
                </c:pt>
                <c:pt idx="2">
                  <c:v>8.2149550928242103</c:v>
                </c:pt>
                <c:pt idx="3">
                  <c:v>7.9333811072468059</c:v>
                </c:pt>
                <c:pt idx="4">
                  <c:v>8.3610901572084568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9.0232459780092764</c:v>
                </c:pt>
                <c:pt idx="1">
                  <c:v>8.8501531379201968</c:v>
                </c:pt>
                <c:pt idx="2">
                  <c:v>8.6819555460449838</c:v>
                </c:pt>
                <c:pt idx="3">
                  <c:v>8.680048110221545</c:v>
                </c:pt>
                <c:pt idx="4">
                  <c:v>8.727837147095677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8.4048846288797936</c:v>
                </c:pt>
                <c:pt idx="1">
                  <c:v>8.1712369438487986</c:v>
                </c:pt>
                <c:pt idx="2">
                  <c:v>8.4236787666833113</c:v>
                </c:pt>
                <c:pt idx="3">
                  <c:v>8.1885470969098151</c:v>
                </c:pt>
                <c:pt idx="4">
                  <c:v>8.3524988974149341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8.7748720128198805</c:v>
                </c:pt>
                <c:pt idx="1">
                  <c:v>8.6964376728465407</c:v>
                </c:pt>
                <c:pt idx="2">
                  <c:v>8.636147818181799</c:v>
                </c:pt>
                <c:pt idx="3">
                  <c:v>8.377226055606986</c:v>
                </c:pt>
                <c:pt idx="4">
                  <c:v>8.5722535332999499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0.58247709258098279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0.21162443622290894</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2.2093289737268087</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0.21162443622290983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0.75907500526143679</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1.0338750017984566E-2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6.2166944487787061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9.050678059512375</c:v>
                </c:pt>
                <c:pt idx="1">
                  <c:v>8.9229260915116484</c:v>
                </c:pt>
                <c:pt idx="2">
                  <c:v>8.8304688883680864</c:v>
                </c:pt>
                <c:pt idx="3">
                  <c:v>8.7376911629940821</c:v>
                </c:pt>
                <c:pt idx="4">
                  <c:v>8.9024208769678577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8.8345101705836964</c:v>
                </c:pt>
                <c:pt idx="1">
                  <c:v>8.5289162723936318</c:v>
                </c:pt>
                <c:pt idx="2">
                  <c:v>8.5583912786200749</c:v>
                </c:pt>
                <c:pt idx="3">
                  <c:v>8.6028528719744415</c:v>
                </c:pt>
                <c:pt idx="4">
                  <c:v>8.6483103350090538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7.5923384416118758</c:v>
                </c:pt>
                <c:pt idx="1">
                  <c:v>6.8709224459790237</c:v>
                </c:pt>
                <c:pt idx="2">
                  <c:v>6.9991484855285089</c:v>
                </c:pt>
                <c:pt idx="3">
                  <c:v>7.1035428375596483</c:v>
                </c:pt>
                <c:pt idx="4">
                  <c:v>7.4962466540331532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7.7664393806069816</c:v>
                </c:pt>
                <c:pt idx="1">
                  <c:v>7.6828176133683241</c:v>
                </c:pt>
                <c:pt idx="2">
                  <c:v>7.5885089954573477</c:v>
                </c:pt>
                <c:pt idx="3">
                  <c:v>7.3977755107157268</c:v>
                </c:pt>
                <c:pt idx="4">
                  <c:v>7.2396004260947091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7.0724702956639343</c:v>
                </c:pt>
                <c:pt idx="1">
                  <c:v>6.9011040380913142</c:v>
                </c:pt>
                <c:pt idx="2">
                  <c:v>6.8541604054816432</c:v>
                </c:pt>
                <c:pt idx="3">
                  <c:v>6.4718338187505786</c:v>
                </c:pt>
                <c:pt idx="4">
                  <c:v>6.8216745213582994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8.6740350316652943</c:v>
                </c:pt>
                <c:pt idx="1">
                  <c:v>8.6401790773400489</c:v>
                </c:pt>
                <c:pt idx="2">
                  <c:v>8.4881377188931335</c:v>
                </c:pt>
                <c:pt idx="3">
                  <c:v>8.5798272963355142</c:v>
                </c:pt>
                <c:pt idx="4">
                  <c:v>8.5795393146780778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7.6469358513725263</c:v>
                </c:pt>
                <c:pt idx="1">
                  <c:v>7.5199999474656511</c:v>
                </c:pt>
                <c:pt idx="2">
                  <c:v>7.3545606828589323</c:v>
                </c:pt>
                <c:pt idx="3">
                  <c:v>7.1444262323530872</c:v>
                </c:pt>
                <c:pt idx="4">
                  <c:v>7.3665796368960583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9.4253100476706564</c:v>
                </c:pt>
                <c:pt idx="1">
                  <c:v>9.3215277270696202</c:v>
                </c:pt>
                <c:pt idx="2">
                  <c:v>9.3980985863320807</c:v>
                </c:pt>
                <c:pt idx="3">
                  <c:v>9.3175687480782408</c:v>
                </c:pt>
                <c:pt idx="4">
                  <c:v>9.2294017540511177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8.8500439479267303</c:v>
                </c:pt>
                <c:pt idx="1">
                  <c:v>8.5961096819576781</c:v>
                </c:pt>
                <c:pt idx="2">
                  <c:v>8.6321317792418313</c:v>
                </c:pt>
                <c:pt idx="3">
                  <c:v>8.8086671567122661</c:v>
                </c:pt>
                <c:pt idx="4">
                  <c:v>8.801634798188017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8.1219323400913481</c:v>
                </c:pt>
                <c:pt idx="1">
                  <c:v>7.8646862686365617</c:v>
                </c:pt>
                <c:pt idx="2">
                  <c:v>7.7903558789239904</c:v>
                </c:pt>
                <c:pt idx="3">
                  <c:v>7.9946649266148011</c:v>
                </c:pt>
                <c:pt idx="4">
                  <c:v>8.1333495822156614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6.7098837010189074</c:v>
                </c:pt>
                <c:pt idx="1">
                  <c:v>6.8415922738007264</c:v>
                </c:pt>
                <c:pt idx="2">
                  <c:v>6.5387883988236526</c:v>
                </c:pt>
                <c:pt idx="3">
                  <c:v>6.032105215148226</c:v>
                </c:pt>
                <c:pt idx="4">
                  <c:v>6.2099278672541027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4.9821761205198412</c:v>
                </c:pt>
                <c:pt idx="1">
                  <c:v>4.8871240543129062</c:v>
                </c:pt>
                <c:pt idx="2">
                  <c:v>5.1935104970566224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8.0225925763878134</c:v>
                </c:pt>
                <c:pt idx="1">
                  <c:v>8.607096919411612</c:v>
                </c:pt>
                <c:pt idx="2">
                  <c:v>7.3548702102413452</c:v>
                </c:pt>
                <c:pt idx="3">
                  <c:v>7.5647153587626486</c:v>
                </c:pt>
                <c:pt idx="4">
                  <c:v>7.4784271442540184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7.048704670425133</c:v>
                </c:pt>
                <c:pt idx="1">
                  <c:v>6.9923169849613567</c:v>
                </c:pt>
                <c:pt idx="2">
                  <c:v>6.3607599902275513</c:v>
                </c:pt>
                <c:pt idx="3">
                  <c:v>6.3326233533921084</c:v>
                </c:pt>
                <c:pt idx="4">
                  <c:v>6.5017298904447633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7.4311155556344977</c:v>
                </c:pt>
                <c:pt idx="1">
                  <c:v>7.7639259224244794</c:v>
                </c:pt>
                <c:pt idx="2">
                  <c:v>7.3855911173040472</c:v>
                </c:pt>
                <c:pt idx="3">
                  <c:v>7.1437152001979562</c:v>
                </c:pt>
                <c:pt idx="4">
                  <c:v>7.3882418540341384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9.006486608883197</c:v>
                </c:pt>
                <c:pt idx="1">
                  <c:v>8.8844320948849198</c:v>
                </c:pt>
                <c:pt idx="2">
                  <c:v>8.813203170636374</c:v>
                </c:pt>
                <c:pt idx="3">
                  <c:v>8.9283711046343779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4.4284511696851299</c:v>
                </c:pt>
                <c:pt idx="1">
                  <c:v>4.4786095516025366</c:v>
                </c:pt>
                <c:pt idx="2">
                  <c:v>3.7235160983609572</c:v>
                </c:pt>
                <c:pt idx="3">
                  <c:v>3.7106983825332072</c:v>
                </c:pt>
                <c:pt idx="4">
                  <c:v>3.9767123805303979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6.4340663606965736</c:v>
                </c:pt>
                <c:pt idx="1">
                  <c:v>6.4835914859242587</c:v>
                </c:pt>
                <c:pt idx="2">
                  <c:v>6.2707052256884648</c:v>
                </c:pt>
                <c:pt idx="3">
                  <c:v>5.867238044349774</c:v>
                </c:pt>
                <c:pt idx="4">
                  <c:v>6.1722744992947138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7.8972919538670787</c:v>
                </c:pt>
                <c:pt idx="1">
                  <c:v>7.1867970734167743</c:v>
                </c:pt>
                <c:pt idx="2">
                  <c:v>6.9572407566758274</c:v>
                </c:pt>
                <c:pt idx="3">
                  <c:v>7.0639688322332246</c:v>
                </c:pt>
                <c:pt idx="4">
                  <c:v>7.4400289829175401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8.0705173036775051</c:v>
                </c:pt>
                <c:pt idx="1">
                  <c:v>7.7487131386189079</c:v>
                </c:pt>
                <c:pt idx="2">
                  <c:v>7.2819288506041433</c:v>
                </c:pt>
                <c:pt idx="3">
                  <c:v>7.6519990165645231</c:v>
                </c:pt>
                <c:pt idx="4">
                  <c:v>7.6775380920991889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8.7320690516242188</c:v>
                </c:pt>
                <c:pt idx="1">
                  <c:v>8.732012805353035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9.0806279713127136</c:v>
                </c:pt>
                <c:pt idx="1">
                  <c:v>9.0159157094416749</c:v>
                </c:pt>
                <c:pt idx="2">
                  <c:v>8.833064717321065</c:v>
                </c:pt>
                <c:pt idx="3">
                  <c:v>8.9091270418149229</c:v>
                </c:pt>
                <c:pt idx="4">
                  <c:v>8.8458229669693367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8.2562202075097684</c:v>
                </c:pt>
                <c:pt idx="1">
                  <c:v>8.027020635823078</c:v>
                </c:pt>
                <c:pt idx="2">
                  <c:v>7.9127644080772441</c:v>
                </c:pt>
                <c:pt idx="3">
                  <c:v>7.666093098371312</c:v>
                </c:pt>
                <c:pt idx="4">
                  <c:v>7.7465194540991842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7.2440142040946176</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0.83256880733944949</c:v>
                </c:pt>
                <c:pt idx="1">
                  <c:v>0.16743119266055051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0.27754872690979226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0.11908029444244317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1.2431813140638024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0.11908029444244228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0.42712872267368773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1.1943670413221827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3.7736195152718301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0.28342635619150691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0.22177658236144282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6.1829653043995236E-2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0.64549277174063846</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6.1829653043995236E-2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3.2111960557461572E-2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8.9992358824519076</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0.21839903693063167</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0.30046764989738239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8.3768134337206313E-2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0.874527391871184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8.3768134337207201E-2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0.30046764989738328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0.10652080130783403</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8.4571234189630822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8.5706102362213876E-2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0.28216310232559483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7.866496332861761E-2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0.82125101335654449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7.8664963328616722E-2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0.28216310232559572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0.3426251516397425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8.0903719859239427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6.4468548039554818E-2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0.15816083773495304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1.6511766200226123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0.15816083773495304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0.56730659690620122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1.325698908350903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6.3076315297414558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1.0062396459989742E-2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0.26256783260213545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7.3201948634260106E-2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0.76421791801292827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7.3201948634260106E-2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0.26256783260213545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0.23977573308261846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8.8336438188738775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0.39272059873928722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0.16716197303954949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1.7451471906231415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0.16716197303954949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0.59959273999366225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0.80094118367345501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6.2464732774362277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7.8180231375260174</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5.5913978494623658E-2</c:v>
                </c:pt>
                <c:pt idx="1">
                  <c:v>8.3870967741935504E-2</c:v>
                </c:pt>
                <c:pt idx="2">
                  <c:v>0.19784946236559139</c:v>
                </c:pt>
                <c:pt idx="3">
                  <c:v>0.66236559139784945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0.16325316928793754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5.9659951991907434E-2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0.62284140177476743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5.9659951991907434E-2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0.10005376596935633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9.1555716585237175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0.58523697839649991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0.18033990584090009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1.8827229322127463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0.18033990584089921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0.64686062450196857</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0.38656228344770049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6.1168030556871891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0.11326337451179302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0.443684736768164</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0.12369598739051302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1.2913684910553007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0.12369598739051213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0.443684736768164</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0.1737164830559923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7.6889434363410301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0.56475381145120718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0.30325969583098367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8.454653586869032E-2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0.88265379299666424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8.4546535868691208E-2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0.30325969583098455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0.61977070903441067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8.2710803649772142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0.27595112762465934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0.11205652496788776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1.1698541611041691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0.11205652496788687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0.40193518668128725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0.4220202895256886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7.8577171721009336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0.17944026065305785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7.7481766606155134E-2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0.80889860808988701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7.7481766606155134E-2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0.27791909783179491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0.1192544007670584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8.3524988974149341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0.19994865463034195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6.4344764972911861E-2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0.67175018206573256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6.4344764972911861E-2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0.23079802919787618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0.12107134236971184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8.727837147095677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0.93763440860215053</c:v>
                </c:pt>
                <c:pt idx="1">
                  <c:v>6.4516129032258056E-3</c:v>
                </c:pt>
                <c:pt idx="2">
                  <c:v>1.7204301075268821E-2</c:v>
                </c:pt>
                <c:pt idx="3">
                  <c:v>6.4516129032258056E-3</c:v>
                </c:pt>
                <c:pt idx="4">
                  <c:v>0</c:v>
                </c:pt>
                <c:pt idx="5">
                  <c:v>3.2258064516129031E-2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0.2438278150162132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7.3925523863705322E-2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0.77177194035370889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7.3925523863705322E-2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0.26516322225042188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0.37366882565340021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8.3610901572084568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8.4048078498275043</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0.24695312652068058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0.37255423515959141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0.10386533535108544</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1.0843393081283565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0.10386533535108455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0.37255423515959052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0.77847582399402881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7.4962466540331532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8.2063403447637739E-2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0.28788042123710511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8.0258909095462627E-2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0.83789158014596765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8.0258909095462627E-2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0.28788042123710511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9.5949520170458769E-2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8.6483103350090538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0.10029718422628697</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0.20234269167348451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5.6411629618182246E-2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0.58892937883276986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5.6411629618182246E-2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0.20234269167348451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0.36053454490194881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8.9024208769678577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4.261189495381501E-2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0.25440613708609661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7.0926528945516765E-2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0.74046286053727073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7.0926528945516765E-2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0.25440613708609661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0.38490888651290867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8.5722535332999499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0.26621923937360181</c:v>
                </c:pt>
                <c:pt idx="1">
                  <c:v>4.4742729306487686E-3</c:v>
                </c:pt>
                <c:pt idx="2">
                  <c:v>0.67785234899328861</c:v>
                </c:pt>
                <c:pt idx="3">
                  <c:v>2.2371364653243852E-3</c:v>
                </c:pt>
                <c:pt idx="4">
                  <c:v>0</c:v>
                </c:pt>
                <c:pt idx="5">
                  <c:v>4.4742729306487686E-3</c:v>
                </c:pt>
                <c:pt idx="6">
                  <c:v>4.4742729306487686E-3</c:v>
                </c:pt>
                <c:pt idx="7">
                  <c:v>1.5659955257270691E-2</c:v>
                </c:pt>
                <c:pt idx="8">
                  <c:v>2.460850111856823E-2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8.0245400047831339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0.1887212547599022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0.33994224918127625</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9.4773357484690735E-2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0.98942035412084461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9.4773357484688958E-2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0.33994224918127713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0.60327376656139364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7.3665796368960583</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0.17302767058670199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6.5646133562426101E-2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0.68533628479387332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6.5646133562426101E-2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0.23546590397908318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0.25682626603242653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8.5795393146780778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9.2356048121684964E-2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0.29008300243902063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8.0872972266902821E-2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0.84430231219833285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8.0872972266903709E-2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0.29008300243902063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0.51368603642336375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6.8216745213582994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8.4229375648449789E-2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0.30259554787958365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8.4361376385360565E-2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0.88072075436188246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8.4361376385359677E-2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0.30259554787958365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0.51789182639828546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7.2396004260947091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0.28141142275986564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0.25013435493443836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6.9735588019723238E-2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0.72802960689080276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6.9735588019723238E-2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0.25013435493443836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0.62927286120577008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8.1333495822156614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0.27724977429724795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0.20098930369215573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5.6034315167625692E-2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0.58499026970769208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5.6034315167625692E-2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0.20098930369215573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0.30767664317591326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8.801634798188017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0.13376607156063969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4.5045903585972269E-2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0.47027281781091546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4.5045903585972269E-2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0.16157500575931572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4.0793975050412712E-4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9.2294017540511177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8.1236530660519826</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9.2177653786055309</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41</c:v>
                </c:pt>
                <c:pt idx="4" formatCode="0">
                  <c:v>4</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7.9005329320279873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8.6490417260044961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8.542362311656337</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7.071354140487319</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0.14953004078637999</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0.60345670435515864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0.16823921741450576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1.7563934684720124</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0.16823921741450398</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0.60345670435516041</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0.24825109955252067</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7.0473074540296921</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7.1696822671267313E-2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0.66568709739969911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0.18558858572817449</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1.9375184026968686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0.18558858572817449</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0.66568709739969911</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5.1974347711823299E-2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7.095400826944946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36</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6.627101199359549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0.28836750337297801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8.9923941473392333E-2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0.93879314163706873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8.9923941473392333E-2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0.32254789458786881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0.75404383974740519</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6.5017298904447633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0.88988957113083877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0.56298830570404235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0.1569569304336067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1.6386079992620957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0.1569569304336067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0.45467201545370095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7.4784271442540184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1.8475519318549516E-2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0.36669961942020279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0.10223311225512965</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1.0672991314746518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0.10223311225512965</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0.36669961942020279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1.0126799233704826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5.1935104970566224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0.27129036062401379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9.0907305108440362E-2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0.9490593179322051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9.0907305108440362E-2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0.32607511842728609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0.4975838544044473</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6.2099278672541027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0.21552873006592854</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0.32861655995457184</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9.1615840005094817E-2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0.9564563213407542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9.1615840005094817E-2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0.32861655995457184</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1.2751066988517286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6.1722744992947138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0.32317494217556497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0.11145618898352794</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1.1635867389298262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0.11145618898352794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0.39978184348227064</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0.42847999459363084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3.9767123805303979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4.6489271470619542E-2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0.14845117294477639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4.138707711795675E-2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0.4320751905902469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4.138707711795675E-2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0.14845117294477639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0.18678334834921451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8.9283711046343779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0.36494442996306375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0.11119605280824629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1.1608709543095808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0.11119605280824629</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0.39884876187721474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0.54698111171486374</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7.3882418540341384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4.3450791118491523</c:v>
                </c:pt>
                <c:pt idx="1">
                  <c:v>5.5984822437123007</c:v>
                </c:pt>
                <c:pt idx="2">
                  <c:v>7.4784271442540184</c:v>
                </c:pt>
                <c:pt idx="3" formatCode="General">
                  <c:v>6.2166944487787061</c:v>
                </c:pt>
                <c:pt idx="4">
                  <c:v>6.9943196863843129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6.6213835006130024</c:v>
                </c:pt>
                <c:pt idx="2">
                  <c:v>8.2169881909637006</c:v>
                </c:pt>
                <c:pt idx="3" formatCode="General">
                  <c:v>6.8928339503528786</c:v>
                </c:pt>
                <c:pt idx="4">
                  <c:v>7.637202179542828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0.30191028080214632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0.42242039106320295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0.11776764679140239</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1.2294774595397353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0.11776764679140239</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0.42242039106320295</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0.28885385685351039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5.9313508804351702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8.8764322620962233E-3</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0.40371615563912577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0.11255304579787229</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1.1750377678526291</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0.11255304579787229</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0.40371615563912577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0.20600388733039487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7.6775380920991889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0.62596699635168918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0.50702282579517188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0.14135417306237663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1.4757174345166391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0.14135417306237663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0.50702282579517188</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0.6443189178090698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7.4400289829175401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8.732012805353035</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0.29339880144730124</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0.22402702021182641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6.2457058291226275E-2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0.65204279316403557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6.2457058291226275E-2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0.22402702021182641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0.16722897931722081</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8.732012805353035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8.8458229669693367</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9.2177653786055309</c:v>
                </c:pt>
                <c:pt idx="1">
                  <c:v>8.6490417260044961</c:v>
                </c:pt>
                <c:pt idx="2">
                  <c:v>8.542362311656337</c:v>
                </c:pt>
                <c:pt idx="3">
                  <c:v>8.2710803649772142</c:v>
                </c:pt>
                <c:pt idx="4">
                  <c:v>7.095400826944946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7.8576054915094913</c:v>
                </c:pt>
                <c:pt idx="1">
                  <c:v>7.8553173356277179</c:v>
                </c:pt>
                <c:pt idx="2">
                  <c:v>7.8636179088490659</c:v>
                </c:pt>
                <c:pt idx="3">
                  <c:v>7.962676384641771</c:v>
                </c:pt>
                <c:pt idx="4">
                  <c:v>6.7874547888115169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0.12742376028428382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0.19945576071140358</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5.5606774850167184E-2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0.58052680968549808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5.5606774850167184E-2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0.19945576071140358</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0.17837479296621339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8.8458229669693367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7.7465194540991842</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3.8222557959530334E-2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0.28000707608756148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7.8063879333039488E-2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0.81497578205161947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7.8063879333040376E-2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0.28000707608756237</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0.49154781865857977</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7.7465194540991842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(82)</c:v>
                </c:pt>
                <c:pt idx="1">
                  <c:v>Royal Shrewsbury Hospital (40)</c:v>
                </c:pt>
                <c:pt idx="2">
                  <c:v>The Princess Royal Hospital (42)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(82)</c:v>
                </c:pt>
                <c:pt idx="1">
                  <c:v>Royal Shrewsbury Hospital (40)</c:v>
                </c:pt>
                <c:pt idx="2">
                  <c:v>The Princess Royal Hospital (42)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(82)</c:v>
                </c:pt>
                <c:pt idx="1">
                  <c:v>Royal Shrewsbury Hospital (40)</c:v>
                </c:pt>
                <c:pt idx="2">
                  <c:v>The Princess Royal Hospital (42)</c:v>
                </c:pt>
              </c:strCache>
            </c:strRef>
          </c:cat>
          <c:val>
            <c:numRef>
              <c:f>Sheet1!$F$2:$F$4</c:f>
              <c:numCache>
                <c:formatCode>0.0;;</c:formatCode>
                <c:ptCount val="3"/>
                <c:pt idx="0">
                  <c:v>0</c:v>
                </c:pt>
                <c:pt idx="1">
                  <c:v>0</c:v>
                </c:pt>
                <c:pt idx="2">
                  <c:v>5.2579168561887659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(82)</c:v>
                </c:pt>
                <c:pt idx="1">
                  <c:v>Royal Shrewsbury Hospital (40)</c:v>
                </c:pt>
                <c:pt idx="2">
                  <c:v>The Princess Royal Hospital (42)</c:v>
                </c:pt>
              </c:strCache>
            </c:strRef>
          </c:cat>
          <c:val>
            <c:numRef>
              <c:f>Sheet1!$G$2:$G$4</c:f>
              <c:numCache>
                <c:formatCode>0.0;;</c:formatCode>
                <c:ptCount val="3"/>
                <c:pt idx="0">
                  <c:v>6.2166944487787061</c:v>
                </c:pt>
                <c:pt idx="1">
                  <c:v>6.2644935590084403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(82)</c:v>
                </c:pt>
                <c:pt idx="1">
                  <c:v>Royal Shrewsbury Hospital (40)</c:v>
                </c:pt>
                <c:pt idx="2">
                  <c:v>The Princess Royal Hospital (42)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(82)</c:v>
                </c:pt>
                <c:pt idx="1">
                  <c:v>Royal Shrewsbury Hospital (40)</c:v>
                </c:pt>
                <c:pt idx="2">
                  <c:v>The Princess Royal Hospital (42)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(82)</c:v>
                </c:pt>
                <c:pt idx="1">
                  <c:v>Royal Shrewsbury Hospital (40)</c:v>
                </c:pt>
                <c:pt idx="2">
                  <c:v>The Princess Royal Hospital (42)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3.7833055512212939</c:v>
                </c:pt>
                <c:pt idx="1">
                  <c:v>3.7355064409915597</c:v>
                </c:pt>
                <c:pt idx="2">
                  <c:v>4.7420831438112341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Royal Shrewsbury Hospital (43)</c:v>
                </c:pt>
                <c:pt idx="2">
                  <c:v>The Princess Royal Hospital (44)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Royal Shrewsbury Hospital (43)</c:v>
                </c:pt>
                <c:pt idx="2">
                  <c:v>The Princess Royal Hospital (44)</c:v>
                </c:pt>
              </c:strCache>
            </c:strRef>
          </c:cat>
          <c:val>
            <c:numRef>
              <c:f>Sheet1!$E$2:$E$4</c:f>
              <c:numCache>
                <c:formatCode>0.0;;</c:formatCode>
                <c:ptCount val="3"/>
                <c:pt idx="0">
                  <c:v>0</c:v>
                </c:pt>
                <c:pt idx="1">
                  <c:v>0</c:v>
                </c:pt>
                <c:pt idx="2">
                  <c:v>6.4701543652839346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Royal Shrewsbury Hospital (43)</c:v>
                </c:pt>
                <c:pt idx="2">
                  <c:v>The Princess Royal Hospital (44)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Royal Shrewsbury Hospital (43)</c:v>
                </c:pt>
                <c:pt idx="2">
                  <c:v>The Princess Royal Hospital (44)</c:v>
                </c:pt>
              </c:strCache>
            </c:strRef>
          </c:cat>
          <c:val>
            <c:numRef>
              <c:f>Sheet1!$G$2:$G$4</c:f>
              <c:numCache>
                <c:formatCode>0.0;;</c:formatCode>
                <c:ptCount val="3"/>
                <c:pt idx="0">
                  <c:v>6.9943196863843129</c:v>
                </c:pt>
                <c:pt idx="1">
                  <c:v>7.0424314574803413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Royal Shrewsbury Hospital (43)</c:v>
                </c:pt>
                <c:pt idx="2">
                  <c:v>The Princess Royal Hospital (44)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Royal Shrewsbury Hospital (43)</c:v>
                </c:pt>
                <c:pt idx="2">
                  <c:v>The Princess Royal Hospital (44)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Royal Shrewsbury Hospital (43)</c:v>
                </c:pt>
                <c:pt idx="2">
                  <c:v>The Princess Royal Hospital (44)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3.0056803136156871</c:v>
                </c:pt>
                <c:pt idx="1">
                  <c:v>2.9575685425196587</c:v>
                </c:pt>
                <c:pt idx="2">
                  <c:v>3.5298456347160654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(248)</c:v>
                </c:pt>
                <c:pt idx="2">
                  <c:v>The Princess Royal Hospital (192)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(248)</c:v>
                </c:pt>
                <c:pt idx="2">
                  <c:v>The Princess Royal Hospital (192)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(248)</c:v>
                </c:pt>
                <c:pt idx="2">
                  <c:v>The Princess Royal Hospital (192)</c:v>
                </c:pt>
              </c:strCache>
            </c:strRef>
          </c:cat>
          <c:val>
            <c:numRef>
              <c:f>Sheet1!$F$2:$F$4</c:f>
              <c:numCache>
                <c:formatCode>0.0;;</c:formatCode>
                <c:ptCount val="3"/>
                <c:pt idx="0">
                  <c:v>5.5984822437123007</c:v>
                </c:pt>
                <c:pt idx="1">
                  <c:v>0</c:v>
                </c:pt>
                <c:pt idx="2">
                  <c:v>5.3817462452994089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(248)</c:v>
                </c:pt>
                <c:pt idx="2">
                  <c:v>The Princess Royal Hospital (192)</c:v>
                </c:pt>
              </c:strCache>
            </c:strRef>
          </c:cat>
          <c:val>
            <c:numRef>
              <c:f>Sheet1!$G$2:$G$4</c:f>
              <c:numCache>
                <c:formatCode>0.0;;</c:formatCode>
                <c:ptCount val="3"/>
                <c:pt idx="0">
                  <c:v>0</c:v>
                </c:pt>
                <c:pt idx="1">
                  <c:v>5.5281467046574511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(248)</c:v>
                </c:pt>
                <c:pt idx="2">
                  <c:v>The Princess Royal Hospital (192)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(248)</c:v>
                </c:pt>
                <c:pt idx="2">
                  <c:v>The Princess Royal Hospital (192)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Royal Shrewsbury Hospital (248)</c:v>
                </c:pt>
                <c:pt idx="2">
                  <c:v>The Princess Royal Hospital (192)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4.4015177562876993</c:v>
                </c:pt>
                <c:pt idx="1">
                  <c:v>4.4718532953425489</c:v>
                </c:pt>
                <c:pt idx="2">
                  <c:v>4.6182537547005911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Royal Shrewsbury Hospital (171)</c:v>
                </c:pt>
                <c:pt idx="2">
                  <c:v>The Princess Royal Hospital (124)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Royal Shrewsbury Hospital (171)</c:v>
                </c:pt>
                <c:pt idx="2">
                  <c:v>The Princess Royal Hospital (124)</c:v>
                </c:pt>
              </c:strCache>
            </c:strRef>
          </c:cat>
          <c:val>
            <c:numRef>
              <c:f>Sheet1!$E$2:$E$4</c:f>
              <c:numCache>
                <c:formatCode>0.0;;</c:formatCode>
                <c:ptCount val="3"/>
                <c:pt idx="0">
                  <c:v>4.3450791118491523</c:v>
                </c:pt>
                <c:pt idx="1">
                  <c:v>0</c:v>
                </c:pt>
                <c:pt idx="2">
                  <c:v>4.1531008862004732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Royal Shrewsbury Hospital (171)</c:v>
                </c:pt>
                <c:pt idx="2">
                  <c:v>The Princess Royal Hospital (124)</c:v>
                </c:pt>
              </c:strCache>
            </c:strRef>
          </c:cat>
          <c:val>
            <c:numRef>
              <c:f>Sheet1!$F$2:$F$4</c:f>
              <c:numCache>
                <c:formatCode>0.0;;</c:formatCode>
                <c:ptCount val="3"/>
                <c:pt idx="0">
                  <c:v>0</c:v>
                </c:pt>
                <c:pt idx="1">
                  <c:v>4.4892465834895932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Royal Shrewsbury Hospital (171)</c:v>
                </c:pt>
                <c:pt idx="2">
                  <c:v>The Princess Royal Hospital (124)</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Royal Shrewsbury Hospital (171)</c:v>
                </c:pt>
                <c:pt idx="2">
                  <c:v>The Princess Royal Hospital (124)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Royal Shrewsbury Hospital (171)</c:v>
                </c:pt>
                <c:pt idx="2">
                  <c:v>The Princess Royal Hospital (124)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(295)</c:v>
                </c:pt>
                <c:pt idx="1">
                  <c:v>Royal Shrewsbury Hospital (171)</c:v>
                </c:pt>
                <c:pt idx="2">
                  <c:v>The Princess Royal Hospital (124)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5.6549208881508477</c:v>
                </c:pt>
                <c:pt idx="1">
                  <c:v>5.5107534165104068</c:v>
                </c:pt>
                <c:pt idx="2">
                  <c:v>5.8468991137995268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Sheet1!$G$2:$G$4</c:f>
              <c:numCache>
                <c:formatCode>0.0;;</c:formatCode>
                <c:ptCount val="3"/>
                <c:pt idx="0">
                  <c:v>8.0903719859239427</c:v>
                </c:pt>
                <c:pt idx="1">
                  <c:v>7.8798860629639389</c:v>
                </c:pt>
                <c:pt idx="2">
                  <c:v>8.1394483009814547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Royal Shrewsbury Hospital (255)</c:v>
                </c:pt>
                <c:pt idx="2">
                  <c:v>The Princess Royal Hospital (195)</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1.9096280140760573</c:v>
                </c:pt>
                <c:pt idx="1">
                  <c:v>2.1201139370360611</c:v>
                </c:pt>
                <c:pt idx="2">
                  <c:v>1.8605516990185453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904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RXW | The Shrewsbury and Telford Hospital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904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RXW | The Shrewsbury and Telford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RXW | The Shrewsbury and Telford Hospital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Shrewsbury and Telford Hospital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75760674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74116035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79495029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77729280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46148951"/>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188795191"/>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Shrewsbury and Telford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Shrewsbury and Telford Hospital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465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Religious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Taking medication:</a:t>
            </a:r>
            <a:r>
              <a:rPr lang="en-GB" sz="1250">
                <a:solidFill>
                  <a:prstClr val="black"/>
                </a:solidFill>
                <a:latin typeface="Arial"/>
              </a:rPr>
              <a:t> </a:t>
            </a:r>
            <a:r>
              <a:rPr lang="en-GB" sz="1250" b="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Quality of information given while on waiting list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6687665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22264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19816713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1081246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08385542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91780843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52827718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03430818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2508604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5451818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48097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69205370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4639948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929986811"/>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81656722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24496199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7374102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52726375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9770921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53461905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36497596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2044486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304710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284423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14090633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5352937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66775931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8767419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49880557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14902554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35353739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2410273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6509811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73251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85728152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93833120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60709881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25278535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56132787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163482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1021186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87229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04748545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5373838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73792498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3625239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13223160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51835054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0687632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4979451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07733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24192362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737506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82730050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24243014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82553673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20706592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7301501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63100708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34663149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05257338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2451508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906838372"/>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65507512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66395437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95848971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32233121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95081595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6325989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6084804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0986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1955974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5170983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171087514"/>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92347971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2129454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656734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562157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602248885"/>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3179074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60248557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1462079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88606360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94715603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1871997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75913216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93331567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47542063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9824110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466410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324233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6636858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71548905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737561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4316760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12720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58691211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4678416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74449568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2817214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3708871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889340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7658578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0701454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29756471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4810075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3280267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88660585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14128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7166125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13463170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280922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9528657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5444211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9804218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8758754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79485243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9969233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2344843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7387709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5558636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8459533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4139405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3330416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6877562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0621994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41877923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8606863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9422673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5093606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58438796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8185442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3404177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4013874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6001584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3856284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0592243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0895342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8884222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0073751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2144787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0866423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91646297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409423084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48643715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87413470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67587377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6895872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0245424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2403636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7874779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8411894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04429084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3750339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88214858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7032704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82502089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1740789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2437882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863140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0944082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0400343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7289162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25894394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8375011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98115389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76280540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95311958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5796542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04141012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12140772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38763944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2579703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24888061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9008592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0394372"/>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8186592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7145978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6331420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5779722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9264738"/>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8088512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5030183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2681457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765913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07924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3893298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4624032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83740802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15460994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465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81%</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19%</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7037951"/>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42639792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22757341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237668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9560323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641538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1737360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060082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05800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601219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5599628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912968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313776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383679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299640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159654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8410247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143952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710580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86062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027929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896327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27794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307516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7684999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459029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3433464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060666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098398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549857622"/>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162848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73994603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17831330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293601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701836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6485684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6737051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70015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913797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4905576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70211586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129816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23720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499277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9073390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64253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521452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1771247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4181014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1127415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5963538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393218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014368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776266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870340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10881</TotalTime>
  <Words>16010</Words>
  <Application>Microsoft Office PowerPoint</Application>
  <PresentationFormat>Widescreen</PresentationFormat>
  <Paragraphs>2012</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Shrewsbury and Telford Hospital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2025-08-05T10:18:57Z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